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72" r:id="rId29"/>
    <p:sldMasterId id="2147483673" r:id="rId31"/>
  </p:sldMasterIdLst>
  <p:notesMasterIdLst>
    <p:notesMasterId r:id="rId33"/>
  </p:notesMasterIdLst>
  <p:sldIdLst>
    <p:sldId id="317" r:id="rId35"/>
    <p:sldId id="263" r:id="rId36"/>
    <p:sldId id="266" r:id="rId37"/>
    <p:sldId id="318" r:id="rId38"/>
    <p:sldId id="319" r:id="rId39"/>
    <p:sldId id="298" r:id="rId40"/>
    <p:sldId id="257" r:id="rId41"/>
    <p:sldId id="304" r:id="rId42"/>
    <p:sldId id="311" r:id="rId43"/>
    <p:sldId id="320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 프로그램 소개" id="{F262A638-56A0-4FE0-8416-CD6F34875E62}">
          <p14:sldIdLst>
            <p14:sldId id="317"/>
            <p14:sldId id="263"/>
            <p14:sldId id="266"/>
            <p14:sldId id="318"/>
            <p14:sldId id="319"/>
            <p14:sldId id="298"/>
            <p14:sldId id="257"/>
            <p14:sldId id="304"/>
            <p14:sldId id="311"/>
          </p14:sldIdLst>
        </p14:section>
        <p14:section name="3 프로그램 시연" id="{9ED0C8B0-A2BC-4C25-BE7D-F31998FB161E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2" pos="3839" userDrawn="1">
          <p15:clr>
            <a:srgbClr val="A4A3A4"/>
          </p15:clr>
        </p15:guide>
        <p15:guide id="3" orient="horz" pos="2159" userDrawn="1">
          <p15:clr>
            <a:srgbClr val="A4A3A4"/>
          </p15:clr>
        </p15:guide>
      </p15:sldGuideLst>
    </p:ext>
  </p:extLst>
  <p:embeddedFontLst>
    <p:embeddedFont>
      <p:font typeface="배달의민족 주아" panose="020B0600000101010101" pitchFamily="0" charset="-127">
        <p:regular r:id="rId1"/>
      </p:font>
    </p:embeddedFont>
    <p:embeddedFont>
      <p:font typeface="넥슨Lv1고딕 OTF" panose="00000500000000000000" pitchFamily="50" charset="-127">
        <p:regular r:id="rId4"/>
      </p:font>
    </p:embeddedFont>
    <p:embeddedFont>
      <p:font typeface="넥슨Lv1고딕 OTF Bold" panose="00000800000000000000" pitchFamily="50" charset="-127">
        <p:bold r:id="rId6"/>
      </p:font>
    </p:embeddedFont>
    <p:embeddedFont>
      <p:font typeface="맑은 고딕" panose="020B0503020000020004" pitchFamily="50" charset="-127">
        <p:regular r:id="rId2"/>
        <p:bold r:id="rId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3381FF"/>
    <a:srgbClr val="FFFFFF"/>
    <a:srgbClr val="4285F4"/>
    <a:srgbClr val="57A4FF"/>
    <a:srgbClr val="4486F6"/>
    <a:srgbClr val="D2E3FF"/>
    <a:srgbClr val="B3D5FF"/>
    <a:srgbClr val="006FF6"/>
    <a:srgbClr val="2185FF"/>
    <a:srgbClr val="59595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2940" autoAdjust="0"/>
    <p:restoredTop sz="94662" autoAdjust="0"/>
  </p:normalViewPr>
  <p:slideViewPr>
    <p:cSldViewPr snapToGrid="0" snapToObjects="1" showGuides="1">
      <p:cViewPr>
        <p:scale>
          <a:sx n="75" d="100"/>
          <a:sy n="75" d="100"/>
        </p:scale>
        <p:origin x="326" y="43"/>
      </p:cViewPr>
      <p:guideLst>
        <p:guide pos="3839"/>
        <p:guide orient="horz" pos="2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15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13.fntdata"></Relationship><Relationship Id="rId5" Type="http://schemas.openxmlformats.org/officeDocument/2006/relationships/font" Target="fonts/font16.fntdata"></Relationship><Relationship Id="rId6" Type="http://schemas.openxmlformats.org/officeDocument/2006/relationships/font" Target="fonts/font14.fntdata"></Relationship><Relationship Id="rId29" Type="http://schemas.openxmlformats.org/officeDocument/2006/relationships/slideMaster" Target="slideMasters/slideMaster1.xml"></Relationship><Relationship Id="rId30" Type="http://schemas.openxmlformats.org/officeDocument/2006/relationships/theme" Target="theme/theme1.xml"></Relationship><Relationship Id="rId31" Type="http://schemas.openxmlformats.org/officeDocument/2006/relationships/slideMaster" Target="slideMasters/slideMaster2.xml"></Relationship><Relationship Id="rId33" Type="http://schemas.openxmlformats.org/officeDocument/2006/relationships/notesMaster" Target="notesMasters/notesMaster1.xml"></Relationship><Relationship Id="rId35" Type="http://schemas.openxmlformats.org/officeDocument/2006/relationships/slide" Target="slides/slide1.xml"></Relationship><Relationship Id="rId36" Type="http://schemas.openxmlformats.org/officeDocument/2006/relationships/slide" Target="slides/slide2.xml"></Relationship><Relationship Id="rId37" Type="http://schemas.openxmlformats.org/officeDocument/2006/relationships/slide" Target="slides/slide3.xml"></Relationship><Relationship Id="rId38" Type="http://schemas.openxmlformats.org/officeDocument/2006/relationships/slide" Target="slides/slide4.xml"></Relationship><Relationship Id="rId39" Type="http://schemas.openxmlformats.org/officeDocument/2006/relationships/slide" Target="slides/slide5.xml"></Relationship><Relationship Id="rId40" Type="http://schemas.openxmlformats.org/officeDocument/2006/relationships/slide" Target="slides/slide6.xml"></Relationship><Relationship Id="rId41" Type="http://schemas.openxmlformats.org/officeDocument/2006/relationships/slide" Target="slides/slide7.xml"></Relationship><Relationship Id="rId42" Type="http://schemas.openxmlformats.org/officeDocument/2006/relationships/slide" Target="slides/slide8.xml"></Relationship><Relationship Id="rId43" Type="http://schemas.openxmlformats.org/officeDocument/2006/relationships/slide" Target="slides/slide9.xml"></Relationship><Relationship Id="rId44" Type="http://schemas.openxmlformats.org/officeDocument/2006/relationships/slide" Target="slides/slide10.xml"></Relationship><Relationship Id="rId45" Type="http://schemas.openxmlformats.org/officeDocument/2006/relationships/viewProps" Target="viewProps.xml"></Relationship><Relationship Id="rId4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337D-3559-4E25-BCC3-912F8BBB4F8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448AB-4A27-4FE8-B584-9CBFF89CF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9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70395-2076-4E64-95D3-1AEB8B2AE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A84D7F-0C59-44D1-94A5-05A179E03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0B2B8-3941-4659-9264-DA42A6C8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D33DE-1B7F-4CB7-8A0D-39915677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25137-337F-4E8C-9601-1AA3524C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7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1A70A-7665-4F31-98FC-14750026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282D9C-0E42-4123-B260-490DEC1FD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565CD-CB8A-499F-AAEB-D3DE1548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A1DC2-8910-4DA8-B20B-DBE908C1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0859D-CD5C-4618-B3E2-8A4F848A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90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4EFF83-72AE-4DA5-9C1D-531170ED1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E2EFCF-8C69-47CE-81AE-2FCD54C4C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443E8B-F29F-43B0-9DB2-91EC93CC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A0DBE-4447-4459-A673-2DF4D6F8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77A2-DF2F-4B99-B0F2-5F618FA7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7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04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049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409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87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74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66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07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8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EB0F1-7F79-452D-A0C7-83AC6B39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11056-6CDD-4CA6-809E-71A2CD42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BC5DD2-21C7-4C8E-AC9E-BEAB737A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CB870-2340-48F7-B3BC-38D47BB5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24F00-DF79-4548-98DA-D7C18503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05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18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07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02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05ABE-0234-4BE2-9B47-E78A6F14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36A8EC-7355-4679-B19F-D8BB259EF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EAA54-43F3-4606-A4D1-4CBD926D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BA68C2-EA6D-45A9-BBB4-5EBD311F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323C6-F9D9-45DE-A982-73AA3AA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5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07AE7-B216-4470-BB4C-83BAC82E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C5F83-171C-4EBF-BEC1-1CB6B3923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87BCEA-52C6-48D2-809C-BEA8B1C00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25BC6A-CA4E-4C51-9124-C06FC0E2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E68B-A96B-4524-ABAE-A9755C97A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D7741-4AA5-4E73-8E09-51E8FBDD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2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B2C6E-47CD-4BA3-8111-C066E093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0BAA68-082C-42D3-9467-76EC93DE1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626B3-4620-4881-A74F-61315CE8A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AA0589-B954-43FF-813B-047BA508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D9E858-C809-4358-B931-9A730B020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E5CC1A-6EA5-453B-AF45-F5952C868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CC1536-5CE2-4620-B061-D2C11D0F0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3AB2CA-716D-42A0-9890-877E4237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3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F9B98-33B9-4C16-96E5-1291D748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5ACE61-4A8A-4036-846C-ED0F6F6B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BD4B3-5220-4E75-8004-608BB425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4A4EBD-C153-47A9-A93F-4E2F78C4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64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071532-9D0E-4811-B3A5-615D97D1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C290B8-A08B-4618-9E54-B3AFA181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0B854-795D-42F1-8A39-D85B2D06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8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29B8F-74B0-4F56-B161-7FE4BE6A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096D1-B9E4-4140-9846-F3D8CE141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4CA8B1-0BFB-4913-A9E4-F82EAA7DF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5B3FEB-FC6A-470D-A299-6831FB9A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E7F39-2D6D-466A-8FDB-331F290A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1F006-F42D-4B34-BF14-DFAE6069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2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7BDE3-3258-4D36-AF3D-E851E7E0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BC364-1A0A-49F1-B76B-735D84743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C1FCE-80B9-47C5-B53A-3646F3AB9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D2A993-9074-4F1A-AFC8-2B5E04D1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602919-51A3-47C9-BDAF-E5C6BDD3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180ABA-8E02-4694-8E31-3C0B90BE6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E08394-ECA7-4842-A0D7-81AEE566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ED525A-A4F2-44BB-B60D-A90937562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49D765-E2B1-4D89-A70F-0F588ACE3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ADCFD-5684-4A22-8C1E-6241CDAB65C3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8E8EE6-98D6-4A9E-BFD1-C6B63B9AF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F6E3B-5888-4FF6-A89B-BB6FC8453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968C2-3073-4253-AAAB-ED907EE33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90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E7C95-AFE0-43A7-9010-C5436B4C324B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90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8" Type="http://schemas.openxmlformats.org/officeDocument/2006/relationships/image" Target="../media/image18.png"></Relationship><Relationship Id="rId13" Type="http://schemas.openxmlformats.org/officeDocument/2006/relationships/image" Target="../media/image23.png"></Relationship><Relationship Id="rId18" Type="http://schemas.openxmlformats.org/officeDocument/2006/relationships/image" Target="../media/image28.svg"></Relationship><Relationship Id="rId3" Type="http://schemas.openxmlformats.org/officeDocument/2006/relationships/image" Target="../media/image13.svg"></Relationship><Relationship Id="rId7" Type="http://schemas.openxmlformats.org/officeDocument/2006/relationships/image" Target="../media/image17.svg"></Relationship><Relationship Id="rId12" Type="http://schemas.openxmlformats.org/officeDocument/2006/relationships/image" Target="../media/image22.svg"></Relationship><Relationship Id="rId17" Type="http://schemas.openxmlformats.org/officeDocument/2006/relationships/image" Target="../media/image27.png"></Relationship><Relationship Id="rId2" Type="http://schemas.openxmlformats.org/officeDocument/2006/relationships/image" Target="../media/image12.png"></Relationship><Relationship Id="rId16" Type="http://schemas.openxmlformats.org/officeDocument/2006/relationships/image" Target="../media/image26.svg"></Relationship><Relationship Id="rId6" Type="http://schemas.openxmlformats.org/officeDocument/2006/relationships/image" Target="../media/image16.png"></Relationship><Relationship Id="rId11" Type="http://schemas.openxmlformats.org/officeDocument/2006/relationships/image" Target="../media/image21.png"></Relationship><Relationship Id="rId5" Type="http://schemas.openxmlformats.org/officeDocument/2006/relationships/image" Target="../media/image15.svg"></Relationship><Relationship Id="rId15" Type="http://schemas.openxmlformats.org/officeDocument/2006/relationships/image" Target="../media/image25.png"></Relationship><Relationship Id="rId10" Type="http://schemas.openxmlformats.org/officeDocument/2006/relationships/image" Target="../media/image20.svg"></Relationship><Relationship Id="rId4" Type="http://schemas.openxmlformats.org/officeDocument/2006/relationships/image" Target="../media/image14.png"></Relationship><Relationship Id="rId9" Type="http://schemas.openxmlformats.org/officeDocument/2006/relationships/image" Target="../media/image19.png"></Relationship><Relationship Id="rId14" Type="http://schemas.openxmlformats.org/officeDocument/2006/relationships/image" Target="../media/image24.svg"></Relationship><Relationship Id="rId19" Type="http://schemas.openxmlformats.org/officeDocument/2006/relationships/slideLayout" Target="../slideLayouts/slideLayout2.xml"></Relationship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0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1.png"></Relationship><Relationship Id="rId3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32.png"></Relationship><Relationship Id="rId3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33.png"></Relationship><Relationship Id="rId3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35.svg"></Relationship><Relationship Id="rId7" Type="http://schemas.openxmlformats.org/officeDocument/2006/relationships/image" Target="../media/image39.svg"></Relationship><Relationship Id="rId2" Type="http://schemas.openxmlformats.org/officeDocument/2006/relationships/image" Target="../media/image34.png"></Relationship><Relationship Id="rId6" Type="http://schemas.openxmlformats.org/officeDocument/2006/relationships/image" Target="../media/image38.png"></Relationship><Relationship Id="rId5" Type="http://schemas.openxmlformats.org/officeDocument/2006/relationships/image" Target="../media/image37.svg"></Relationship><Relationship Id="rId4" Type="http://schemas.openxmlformats.org/officeDocument/2006/relationships/image" Target="../media/image36.png"></Relationship><Relationship Id="rId8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37.svg"></Relationship><Relationship Id="rId2" Type="http://schemas.openxmlformats.org/officeDocument/2006/relationships/image" Target="../media/image36.png"></Relationship><Relationship Id="rId5" Type="http://schemas.openxmlformats.org/officeDocument/2006/relationships/image" Target="../media/image39.svg"></Relationship><Relationship Id="rId4" Type="http://schemas.openxmlformats.org/officeDocument/2006/relationships/image" Target="../media/image38.png"></Relationship><Relationship Id="rId6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41.svg"></Relationship><Relationship Id="rId2" Type="http://schemas.openxmlformats.org/officeDocument/2006/relationships/image" Target="../media/image40.png"></Relationship><Relationship Id="rId5" Type="http://schemas.openxmlformats.org/officeDocument/2006/relationships/image" Target="../media/image42.svg"></Relationship><Relationship Id="rId4" Type="http://schemas.openxmlformats.org/officeDocument/2006/relationships/image" Target="../media/image34.png"></Relationship><Relationship Id="rId6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37.svg"></Relationship><Relationship Id="rId2" Type="http://schemas.openxmlformats.org/officeDocument/2006/relationships/image" Target="../media/image36.png"></Relationship><Relationship Id="rId5" Type="http://schemas.openxmlformats.org/officeDocument/2006/relationships/image" Target="../media/image39.svg"></Relationship><Relationship Id="rId4" Type="http://schemas.openxmlformats.org/officeDocument/2006/relationships/image" Target="../media/image38.png"></Relationship><Relationship Id="rId6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5E744E-736B-4F50-8654-AF31189AA2B8}"/>
              </a:ext>
            </a:extLst>
          </p:cNvPr>
          <p:cNvSpPr/>
          <p:nvPr/>
        </p:nvSpPr>
        <p:spPr>
          <a:xfrm>
            <a:off x="4307205" y="238125"/>
            <a:ext cx="7152005" cy="6058535"/>
          </a:xfrm>
          <a:prstGeom prst="roundRect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A8164ED-3590-4C24-B57F-DD9BD51C8763}"/>
              </a:ext>
            </a:extLst>
          </p:cNvPr>
          <p:cNvSpPr/>
          <p:nvPr/>
        </p:nvSpPr>
        <p:spPr>
          <a:xfrm>
            <a:off x="7023735" y="120015"/>
            <a:ext cx="1861820" cy="2654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538627C8-1163-4228-B340-B913FC6B3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555" y="3000375"/>
            <a:ext cx="1310640" cy="131064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79ABCCC-9CD1-4EEE-B17C-FF4F95771242}"/>
              </a:ext>
            </a:extLst>
          </p:cNvPr>
          <p:cNvSpPr/>
          <p:nvPr/>
        </p:nvSpPr>
        <p:spPr>
          <a:xfrm>
            <a:off x="4601845" y="645795"/>
            <a:ext cx="6548755" cy="259080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EC36370-4D1D-4A37-8348-C60EFB8EFD9F}"/>
              </a:ext>
            </a:extLst>
          </p:cNvPr>
          <p:cNvSpPr/>
          <p:nvPr/>
        </p:nvSpPr>
        <p:spPr>
          <a:xfrm>
            <a:off x="4629150" y="645795"/>
            <a:ext cx="1202055" cy="671195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C59DE-1A7E-49D9-928C-458840DB09C7}"/>
              </a:ext>
            </a:extLst>
          </p:cNvPr>
          <p:cNvSpPr txBox="1"/>
          <p:nvPr/>
        </p:nvSpPr>
        <p:spPr>
          <a:xfrm>
            <a:off x="4727575" y="645795"/>
            <a:ext cx="100520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번역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4EEEC7-7A31-44AC-BED2-D83135851EC9}"/>
              </a:ext>
            </a:extLst>
          </p:cNvPr>
          <p:cNvSpPr/>
          <p:nvPr/>
        </p:nvSpPr>
        <p:spPr>
          <a:xfrm>
            <a:off x="4601845" y="3361055"/>
            <a:ext cx="6548755" cy="259080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F904512-DD40-4D03-9517-6D778BEC00BB}"/>
              </a:ext>
            </a:extLst>
          </p:cNvPr>
          <p:cNvSpPr/>
          <p:nvPr/>
        </p:nvSpPr>
        <p:spPr>
          <a:xfrm>
            <a:off x="4629150" y="3361055"/>
            <a:ext cx="1202055" cy="671195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8D512C-1397-41B7-A3FE-E84FC4F42749}"/>
              </a:ext>
            </a:extLst>
          </p:cNvPr>
          <p:cNvSpPr txBox="1"/>
          <p:nvPr/>
        </p:nvSpPr>
        <p:spPr>
          <a:xfrm>
            <a:off x="4727575" y="3361055"/>
            <a:ext cx="100520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퀴즈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47ADA68-35F5-415A-928E-FEF694F052F1}"/>
              </a:ext>
            </a:extLst>
          </p:cNvPr>
          <p:cNvSpPr/>
          <p:nvPr/>
        </p:nvSpPr>
        <p:spPr>
          <a:xfrm rot="5400000">
            <a:off x="11398250" y="2729230"/>
            <a:ext cx="391795" cy="1043940"/>
          </a:xfrm>
          <a:prstGeom prst="roundRect">
            <a:avLst>
              <a:gd name="adj" fmla="val 50000"/>
            </a:avLst>
          </a:prstGeom>
          <a:solidFill>
            <a:srgbClr val="53B3FD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9519453-9BE9-4528-B2DC-D316602B9F96}"/>
              </a:ext>
            </a:extLst>
          </p:cNvPr>
          <p:cNvSpPr/>
          <p:nvPr/>
        </p:nvSpPr>
        <p:spPr>
          <a:xfrm>
            <a:off x="11737340" y="3096895"/>
            <a:ext cx="360680" cy="3672205"/>
          </a:xfrm>
          <a:prstGeom prst="roundRect">
            <a:avLst>
              <a:gd name="adj" fmla="val 50000"/>
            </a:avLst>
          </a:prstGeom>
          <a:solidFill>
            <a:srgbClr val="53B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래픽 63">
            <a:extLst>
              <a:ext uri="{FF2B5EF4-FFF2-40B4-BE49-F238E27FC236}">
                <a16:creationId xmlns:a16="http://schemas.microsoft.com/office/drawing/2014/main" id="{888F0230-9313-47CF-B375-14DA7A8B26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92" r="-18792"/>
          <a:stretch/>
        </p:blipFill>
        <p:spPr>
          <a:xfrm rot="16200000">
            <a:off x="698500" y="4418965"/>
            <a:ext cx="2180590" cy="2180590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3E0D565-32F2-4D4E-90AB-90067564E91D}"/>
              </a:ext>
            </a:extLst>
          </p:cNvPr>
          <p:cNvSpPr/>
          <p:nvPr/>
        </p:nvSpPr>
        <p:spPr>
          <a:xfrm rot="5400000">
            <a:off x="6658610" y="1373505"/>
            <a:ext cx="360680" cy="10454640"/>
          </a:xfrm>
          <a:prstGeom prst="roundRect">
            <a:avLst>
              <a:gd name="adj" fmla="val 50000"/>
            </a:avLst>
          </a:prstGeom>
          <a:solidFill>
            <a:srgbClr val="53B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7303B16-BD55-4B39-BDC0-36724A116FBB}"/>
              </a:ext>
            </a:extLst>
          </p:cNvPr>
          <p:cNvSpPr>
            <a:spLocks noChangeAspect="1"/>
          </p:cNvSpPr>
          <p:nvPr/>
        </p:nvSpPr>
        <p:spPr>
          <a:xfrm>
            <a:off x="5252720" y="1366520"/>
            <a:ext cx="1686560" cy="1686560"/>
          </a:xfrm>
          <a:prstGeom prst="ellipse">
            <a:avLst/>
          </a:prstGeom>
          <a:solidFill>
            <a:srgbClr val="53B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9E0F4D2-6F5A-43FB-87AA-DDFCA17E4A81}"/>
              </a:ext>
            </a:extLst>
          </p:cNvPr>
          <p:cNvSpPr/>
          <p:nvPr/>
        </p:nvSpPr>
        <p:spPr>
          <a:xfrm>
            <a:off x="5294630" y="1965325"/>
            <a:ext cx="1602740" cy="488950"/>
          </a:xfrm>
          <a:prstGeom prst="roundRect">
            <a:avLst>
              <a:gd name="adj" fmla="val 50000"/>
            </a:avLst>
          </a:prstGeom>
          <a:solidFill>
            <a:srgbClr val="53B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algn="ctr"/>
            <a:r>
              <a:rPr lang="en-US" altLang="ko-KR" sz="24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UTagger</a:t>
            </a:r>
            <a:endParaRPr lang="ko-KR" altLang="en-US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93394D-D95D-4A68-BF43-A7D4E028314A}"/>
              </a:ext>
            </a:extLst>
          </p:cNvPr>
          <p:cNvSpPr txBox="1"/>
          <p:nvPr/>
        </p:nvSpPr>
        <p:spPr>
          <a:xfrm>
            <a:off x="5238115" y="1245235"/>
            <a:ext cx="44767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9050">
                  <a:solidFill>
                    <a:srgbClr val="53B3FD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endParaRPr lang="ko-KR" altLang="en-US" sz="3600" b="1" dirty="0">
              <a:ln w="19050">
                <a:solidFill>
                  <a:srgbClr val="53B3FD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2CFF2BF-82FD-44FE-BA5D-2D5A08EA5B93}"/>
              </a:ext>
            </a:extLst>
          </p:cNvPr>
          <p:cNvSpPr>
            <a:spLocks noChangeAspect="1"/>
          </p:cNvSpPr>
          <p:nvPr/>
        </p:nvSpPr>
        <p:spPr>
          <a:xfrm>
            <a:off x="7095490" y="1352550"/>
            <a:ext cx="1686560" cy="1686560"/>
          </a:xfrm>
          <a:prstGeom prst="ellipse">
            <a:avLst/>
          </a:prstGeom>
          <a:solidFill>
            <a:srgbClr val="53B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E3DAE01-F686-4563-8230-4EC48084FFCC}"/>
              </a:ext>
            </a:extLst>
          </p:cNvPr>
          <p:cNvSpPr/>
          <p:nvPr/>
        </p:nvSpPr>
        <p:spPr>
          <a:xfrm>
            <a:off x="7137400" y="1991360"/>
            <a:ext cx="1602740" cy="488950"/>
          </a:xfrm>
          <a:prstGeom prst="roundRect">
            <a:avLst>
              <a:gd name="adj" fmla="val 50000"/>
            </a:avLst>
          </a:prstGeom>
          <a:solidFill>
            <a:srgbClr val="53B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algn="ctr"/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파일에서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ctr"/>
            <a:r>
              <a:rPr lang="ko-KR" altLang="en-US" sz="2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대역어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검색</a:t>
            </a:r>
            <a:endParaRPr lang="ko-KR" altLang="en-US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3113F5-E92B-4577-967B-A8352ED51D16}"/>
              </a:ext>
            </a:extLst>
          </p:cNvPr>
          <p:cNvSpPr txBox="1"/>
          <p:nvPr/>
        </p:nvSpPr>
        <p:spPr>
          <a:xfrm>
            <a:off x="7067550" y="1230630"/>
            <a:ext cx="47498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9050">
                  <a:solidFill>
                    <a:srgbClr val="53B3FD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endParaRPr lang="ko-KR" altLang="en-US" sz="3600" b="1" dirty="0">
              <a:ln w="19050">
                <a:solidFill>
                  <a:srgbClr val="53B3FD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11307B9-D595-4F04-96A8-DD49310C7204}"/>
              </a:ext>
            </a:extLst>
          </p:cNvPr>
          <p:cNvSpPr>
            <a:spLocks noChangeAspect="1"/>
          </p:cNvSpPr>
          <p:nvPr/>
        </p:nvSpPr>
        <p:spPr>
          <a:xfrm>
            <a:off x="8952230" y="1352550"/>
            <a:ext cx="1686560" cy="1686560"/>
          </a:xfrm>
          <a:prstGeom prst="ellipse">
            <a:avLst/>
          </a:prstGeom>
          <a:solidFill>
            <a:srgbClr val="53B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F216BA16-51FF-4514-8CE6-0C3BD22D684C}"/>
              </a:ext>
            </a:extLst>
          </p:cNvPr>
          <p:cNvSpPr/>
          <p:nvPr/>
        </p:nvSpPr>
        <p:spPr>
          <a:xfrm>
            <a:off x="8994140" y="2025015"/>
            <a:ext cx="1602740" cy="488950"/>
          </a:xfrm>
          <a:prstGeom prst="roundRect">
            <a:avLst>
              <a:gd name="adj" fmla="val 50000"/>
            </a:avLst>
          </a:prstGeom>
          <a:solidFill>
            <a:srgbClr val="53B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algn="ctr"/>
            <a:r>
              <a:rPr lang="ko-KR" altLang="en-US" sz="2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대역어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제시</a:t>
            </a:r>
            <a:endParaRPr lang="ko-KR" altLang="en-US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A12B8D-0349-401F-B89B-7EB32DA1B605}"/>
              </a:ext>
            </a:extLst>
          </p:cNvPr>
          <p:cNvSpPr txBox="1"/>
          <p:nvPr/>
        </p:nvSpPr>
        <p:spPr>
          <a:xfrm>
            <a:off x="8924290" y="1230630"/>
            <a:ext cx="47498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9050">
                  <a:solidFill>
                    <a:srgbClr val="53B3FD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ko-KR" altLang="en-US" sz="3600" b="1" dirty="0">
              <a:ln w="19050">
                <a:solidFill>
                  <a:srgbClr val="53B3FD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4" name="그래픽 83">
            <a:extLst>
              <a:ext uri="{FF2B5EF4-FFF2-40B4-BE49-F238E27FC236}">
                <a16:creationId xmlns:a16="http://schemas.microsoft.com/office/drawing/2014/main" id="{DDE9CC2F-0384-44A0-A063-508E148409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0695" y="-3175"/>
            <a:ext cx="2215515" cy="560070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FD20EAEB-16CB-4D6A-A4BF-BACCA3E10A2D}"/>
              </a:ext>
            </a:extLst>
          </p:cNvPr>
          <p:cNvGrpSpPr/>
          <p:nvPr/>
        </p:nvGrpSpPr>
        <p:grpSpPr>
          <a:xfrm>
            <a:off x="7043420" y="3873500"/>
            <a:ext cx="1686560" cy="1686560"/>
            <a:chOff x="7043420" y="3873500"/>
            <a:chExt cx="1686560" cy="1686560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ED2CEB6-0B82-431A-BCED-9EDE6A871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20" y="3873500"/>
              <a:ext cx="1686560" cy="1686560"/>
            </a:xfrm>
            <a:prstGeom prst="ellipse">
              <a:avLst/>
            </a:prstGeom>
            <a:solidFill>
              <a:srgbClr val="53B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422FFDCD-71C1-41DF-B209-2C196D97582A}"/>
                </a:ext>
              </a:extLst>
            </p:cNvPr>
            <p:cNvSpPr/>
            <p:nvPr/>
          </p:nvSpPr>
          <p:spPr>
            <a:xfrm>
              <a:off x="7081520" y="4498340"/>
              <a:ext cx="1602740" cy="488950"/>
            </a:xfrm>
            <a:prstGeom prst="roundRect">
              <a:avLst>
                <a:gd name="adj" fmla="val 50000"/>
              </a:avLst>
            </a:prstGeom>
            <a:solidFill>
              <a:srgbClr val="53B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ko-KR" altLang="en-US" sz="2000" dirty="0">
                  <a:latin typeface="넥슨Lv1고딕 OTF" panose="00000500000000000000" pitchFamily="50" charset="-127"/>
                  <a:ea typeface="넥슨Lv1고딕 OTF" panose="00000500000000000000" pitchFamily="50" charset="-127"/>
                </a:rPr>
                <a:t>파일에서 </a:t>
              </a:r>
              <a:endPara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endParaRPr>
            </a:p>
            <a:p>
              <a:pPr algn="ctr"/>
              <a:r>
                <a:rPr lang="ko-KR" altLang="en-US" sz="2000" dirty="0">
                  <a:latin typeface="넥슨Lv1고딕 OTF" panose="00000500000000000000" pitchFamily="50" charset="-127"/>
                  <a:ea typeface="넥슨Lv1고딕 OTF" panose="00000500000000000000" pitchFamily="50" charset="-127"/>
                </a:rPr>
                <a:t>문제 추출</a:t>
              </a:r>
              <a:endPara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16A56379-AAB0-4F9E-B5AF-2BEA8047BB19}"/>
              </a:ext>
            </a:extLst>
          </p:cNvPr>
          <p:cNvSpPr txBox="1"/>
          <p:nvPr/>
        </p:nvSpPr>
        <p:spPr>
          <a:xfrm>
            <a:off x="678180" y="5015865"/>
            <a:ext cx="221996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socket </a:t>
            </a:r>
            <a:r>
              <a:rPr lang="en-US" altLang="ko-KR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RECEIVE</a:t>
            </a:r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A572FA-37BC-45BD-9240-64FC304FA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" y="137795"/>
            <a:ext cx="2037715" cy="102997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9064A911-3A58-4DB6-9BF3-53D705A806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1584" r="21647"/>
          <a:stretch/>
        </p:blipFill>
        <p:spPr>
          <a:xfrm>
            <a:off x="874395" y="1481455"/>
            <a:ext cx="1838960" cy="323977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F4F0FA-11A4-42C8-9CC3-FC54577F91FF}"/>
              </a:ext>
            </a:extLst>
          </p:cNvPr>
          <p:cNvGrpSpPr/>
          <p:nvPr/>
        </p:nvGrpSpPr>
        <p:grpSpPr>
          <a:xfrm>
            <a:off x="91440" y="1705610"/>
            <a:ext cx="1310640" cy="1581150"/>
            <a:chOff x="91440" y="1705610"/>
            <a:chExt cx="1310640" cy="1581150"/>
          </a:xfrm>
        </p:grpSpPr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FD6A488C-9071-4C56-87CD-D689C733488C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91440" y="1705610"/>
              <a:ext cx="1310640" cy="15811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24AF7B44-EB67-44F4-9FA7-0F950A8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7665" y="2077085"/>
              <a:ext cx="754380" cy="75438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576DF8-52EA-4060-AA40-C1E2CEBB3007}"/>
              </a:ext>
            </a:extLst>
          </p:cNvPr>
          <p:cNvGrpSpPr/>
          <p:nvPr/>
        </p:nvGrpSpPr>
        <p:grpSpPr>
          <a:xfrm>
            <a:off x="2196465" y="1171575"/>
            <a:ext cx="1310640" cy="1581150"/>
            <a:chOff x="2196465" y="1171575"/>
            <a:chExt cx="1310640" cy="1581150"/>
          </a:xfrm>
        </p:grpSpPr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65AB5209-ECE7-41ED-B7E4-176A47F0157F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96465" y="1171575"/>
              <a:ext cx="1310640" cy="1581150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D5866F80-A6A1-4948-858A-F90F31F5C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13330" y="1593850"/>
              <a:ext cx="676910" cy="67691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CC3D3C-2967-4166-85E6-37FB1AEA0A28}"/>
              </a:ext>
            </a:extLst>
          </p:cNvPr>
          <p:cNvGrpSpPr/>
          <p:nvPr/>
        </p:nvGrpSpPr>
        <p:grpSpPr>
          <a:xfrm>
            <a:off x="2226310" y="2176780"/>
            <a:ext cx="2180590" cy="2180590"/>
            <a:chOff x="2226310" y="2176780"/>
            <a:chExt cx="2180590" cy="2180590"/>
          </a:xfrm>
        </p:grpSpPr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C860A649-A6C0-4240-91E9-CF9BEF6D8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26310" y="2176780"/>
              <a:ext cx="2180590" cy="218059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961219-89E4-4CE4-8FDB-E8EC7396869D}"/>
                </a:ext>
              </a:extLst>
            </p:cNvPr>
            <p:cNvSpPr txBox="1"/>
            <p:nvPr/>
          </p:nvSpPr>
          <p:spPr>
            <a:xfrm>
              <a:off x="2424430" y="3080385"/>
              <a:ext cx="1796415" cy="307975"/>
            </a:xfrm>
            <a:prstGeom prst="rect">
              <a:avLst/>
            </a:prstGeom>
            <a:noFill/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en-US" altLang="ko-KR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socket </a:t>
              </a:r>
              <a:r>
                <a:rPr lang="en-US" altLang="ko-KR" sz="2000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SEND</a:t>
              </a:r>
              <a:endPara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880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10601_170543060">
            <a:hlinkClick r:id="" action="ppaction://media"/>
            <a:extLst>
              <a:ext uri="{FF2B5EF4-FFF2-40B4-BE49-F238E27FC236}">
                <a16:creationId xmlns:a16="http://schemas.microsoft.com/office/drawing/2014/main" id="{EF8BF4A2-F4FA-457F-850F-2F8335AB8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2832" y="-365760"/>
            <a:ext cx="3446335" cy="722376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115BBCCB-A5C8-4C18-8067-C077C34F8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921" y="432435"/>
            <a:ext cx="2600959" cy="13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4A5E8A2F-A982-4F5C-B3F7-C4639D9902CC}"/>
              </a:ext>
            </a:extLst>
          </p:cNvPr>
          <p:cNvSpPr txBox="1">
            <a:spLocks/>
          </p:cNvSpPr>
          <p:nvPr/>
        </p:nvSpPr>
        <p:spPr>
          <a:xfrm>
            <a:off x="186055" y="194945"/>
            <a:ext cx="10904855" cy="11360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3381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</a:t>
            </a: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4000" dirty="0">
                <a:solidFill>
                  <a:srgbClr val="3381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모듈 </a:t>
            </a: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구성</a:t>
            </a:r>
          </a:p>
        </p:txBody>
      </p:sp>
      <p:pic>
        <p:nvPicPr>
          <p:cNvPr id="1025" name="_x758333352">
            <a:extLst>
              <a:ext uri="{FF2B5EF4-FFF2-40B4-BE49-F238E27FC236}">
                <a16:creationId xmlns:a16="http://schemas.microsoft.com/office/drawing/2014/main" id="{1E741ECB-3C00-469E-834B-099F9692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916305"/>
            <a:ext cx="9505950" cy="57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758303256">
            <a:extLst>
              <a:ext uri="{FF2B5EF4-FFF2-40B4-BE49-F238E27FC236}">
                <a16:creationId xmlns:a16="http://schemas.microsoft.com/office/drawing/2014/main" id="{DDAB5D4D-ABDC-437D-B0C3-1C75CADA9FE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390" y="917575"/>
            <a:ext cx="9507855" cy="57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562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64CC81-EA77-432B-980E-8BD8CA097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05" y="939800"/>
            <a:ext cx="9038590" cy="5918200"/>
          </a:xfrm>
          <a:prstGeom prst="rect">
            <a:avLst/>
          </a:prstGeom>
        </p:spPr>
      </p:pic>
      <p:sp>
        <p:nvSpPr>
          <p:cNvPr id="52" name="제목 1">
            <a:extLst>
              <a:ext uri="{FF2B5EF4-FFF2-40B4-BE49-F238E27FC236}">
                <a16:creationId xmlns:a16="http://schemas.microsoft.com/office/drawing/2014/main" id="{4686C7D4-CC1B-4B14-840E-61F6DA80E45B}"/>
              </a:ext>
            </a:extLst>
          </p:cNvPr>
          <p:cNvSpPr txBox="1">
            <a:spLocks/>
          </p:cNvSpPr>
          <p:nvPr/>
        </p:nvSpPr>
        <p:spPr>
          <a:xfrm>
            <a:off x="186055" y="194945"/>
            <a:ext cx="10904855" cy="11360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3381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</a:t>
            </a: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구조 </a:t>
            </a:r>
            <a:endParaRPr lang="ko-KR" altLang="en-US" sz="4000" dirty="0">
              <a:solidFill>
                <a:srgbClr val="3381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DF35F6-D884-42DF-9CA4-799227E4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993140"/>
            <a:ext cx="7747000" cy="586486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A2A7E22-399D-45A3-8D51-4F15F894BF41}"/>
              </a:ext>
            </a:extLst>
          </p:cNvPr>
          <p:cNvSpPr txBox="1">
            <a:spLocks/>
          </p:cNvSpPr>
          <p:nvPr/>
        </p:nvSpPr>
        <p:spPr>
          <a:xfrm>
            <a:off x="186055" y="194945"/>
            <a:ext cx="10904855" cy="11360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3381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문장 변환 </a:t>
            </a: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흐름도</a:t>
            </a:r>
            <a:endParaRPr lang="ko-KR" altLang="en-US" sz="4000" dirty="0">
              <a:solidFill>
                <a:srgbClr val="3381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001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DF35F6-D884-42DF-9CA4-799227E4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390" y="1054100"/>
            <a:ext cx="10269220" cy="58039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A2A7E22-399D-45A3-8D51-4F15F894BF41}"/>
              </a:ext>
            </a:extLst>
          </p:cNvPr>
          <p:cNvSpPr txBox="1">
            <a:spLocks/>
          </p:cNvSpPr>
          <p:nvPr/>
        </p:nvSpPr>
        <p:spPr>
          <a:xfrm>
            <a:off x="186055" y="194945"/>
            <a:ext cx="10904855" cy="11360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3381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퀴즈 </a:t>
            </a: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흐름도</a:t>
            </a:r>
            <a:endParaRPr lang="ko-KR" altLang="en-US" sz="4000" dirty="0">
              <a:solidFill>
                <a:srgbClr val="3381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681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사각형: 둥근 위쪽 모서리 83">
            <a:extLst>
              <a:ext uri="{FF2B5EF4-FFF2-40B4-BE49-F238E27FC236}">
                <a16:creationId xmlns:a16="http://schemas.microsoft.com/office/drawing/2014/main" id="{278596A4-9021-4CDC-B026-B30DCDD5783A}"/>
              </a:ext>
            </a:extLst>
          </p:cNvPr>
          <p:cNvSpPr/>
          <p:nvPr/>
        </p:nvSpPr>
        <p:spPr>
          <a:xfrm>
            <a:off x="8027035" y="448310"/>
            <a:ext cx="3801745" cy="1029970"/>
          </a:xfrm>
          <a:prstGeom prst="round2SameRect">
            <a:avLst/>
          </a:prstGeom>
          <a:solidFill>
            <a:srgbClr val="33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42A623CE-29B2-420B-8BC3-A2B8324E2F66}"/>
              </a:ext>
            </a:extLst>
          </p:cNvPr>
          <p:cNvSpPr/>
          <p:nvPr/>
        </p:nvSpPr>
        <p:spPr>
          <a:xfrm>
            <a:off x="379095" y="1370965"/>
            <a:ext cx="11433175" cy="5142230"/>
          </a:xfrm>
          <a:prstGeom prst="roundRect">
            <a:avLst>
              <a:gd name="adj" fmla="val 1556"/>
            </a:avLst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4D35BC-BD35-4E8A-BD61-5B966CB818EB}"/>
              </a:ext>
            </a:extLst>
          </p:cNvPr>
          <p:cNvSpPr txBox="1"/>
          <p:nvPr/>
        </p:nvSpPr>
        <p:spPr>
          <a:xfrm>
            <a:off x="8027035" y="626110"/>
            <a:ext cx="3801745" cy="62166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사투리 </a:t>
            </a:r>
            <a:r>
              <a:rPr lang="ko-KR" altLang="en-US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→</a:t>
            </a:r>
            <a:r>
              <a:rPr lang="ko-KR" altLang="en-US" sz="4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표준어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7D7C9E-D710-4669-A43A-0CC488D32796}"/>
              </a:ext>
            </a:extLst>
          </p:cNvPr>
          <p:cNvSpPr/>
          <p:nvPr/>
        </p:nvSpPr>
        <p:spPr>
          <a:xfrm>
            <a:off x="379095" y="526415"/>
            <a:ext cx="3879215" cy="744855"/>
          </a:xfrm>
          <a:custGeom>
            <a:avLst/>
            <a:gdLst>
              <a:gd name="connsiteX0" fmla="*/ 0 w 3878934"/>
              <a:gd name="connsiteY0" fmla="*/ 0 h 744727"/>
              <a:gd name="connsiteX1" fmla="*/ 607700 w 3878934"/>
              <a:gd name="connsiteY1" fmla="*/ 0 h 744727"/>
              <a:gd name="connsiteX2" fmla="*/ 1137821 w 3878934"/>
              <a:gd name="connsiteY2" fmla="*/ 0 h 744727"/>
              <a:gd name="connsiteX3" fmla="*/ 1706731 w 3878934"/>
              <a:gd name="connsiteY3" fmla="*/ 0 h 744727"/>
              <a:gd name="connsiteX4" fmla="*/ 2392009 w 3878934"/>
              <a:gd name="connsiteY4" fmla="*/ 0 h 744727"/>
              <a:gd name="connsiteX5" fmla="*/ 2999709 w 3878934"/>
              <a:gd name="connsiteY5" fmla="*/ 0 h 744727"/>
              <a:gd name="connsiteX6" fmla="*/ 3878934 w 3878934"/>
              <a:gd name="connsiteY6" fmla="*/ 0 h 744727"/>
              <a:gd name="connsiteX7" fmla="*/ 3878934 w 3878934"/>
              <a:gd name="connsiteY7" fmla="*/ 379811 h 744727"/>
              <a:gd name="connsiteX8" fmla="*/ 3878934 w 3878934"/>
              <a:gd name="connsiteY8" fmla="*/ 744727 h 744727"/>
              <a:gd name="connsiteX9" fmla="*/ 3232445 w 3878934"/>
              <a:gd name="connsiteY9" fmla="*/ 744727 h 744727"/>
              <a:gd name="connsiteX10" fmla="*/ 2663535 w 3878934"/>
              <a:gd name="connsiteY10" fmla="*/ 744727 h 744727"/>
              <a:gd name="connsiteX11" fmla="*/ 1939467 w 3878934"/>
              <a:gd name="connsiteY11" fmla="*/ 744727 h 744727"/>
              <a:gd name="connsiteX12" fmla="*/ 1331767 w 3878934"/>
              <a:gd name="connsiteY12" fmla="*/ 744727 h 744727"/>
              <a:gd name="connsiteX13" fmla="*/ 801646 w 3878934"/>
              <a:gd name="connsiteY13" fmla="*/ 744727 h 744727"/>
              <a:gd name="connsiteX14" fmla="*/ 0 w 3878934"/>
              <a:gd name="connsiteY14" fmla="*/ 744727 h 744727"/>
              <a:gd name="connsiteX15" fmla="*/ 0 w 3878934"/>
              <a:gd name="connsiteY15" fmla="*/ 387258 h 744727"/>
              <a:gd name="connsiteX16" fmla="*/ 0 w 3878934"/>
              <a:gd name="connsiteY16" fmla="*/ 0 h 74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78934" h="744727" fill="none" extrusionOk="0">
                <a:moveTo>
                  <a:pt x="0" y="0"/>
                </a:moveTo>
                <a:cubicBezTo>
                  <a:pt x="122261" y="-8553"/>
                  <a:pt x="341152" y="-5241"/>
                  <a:pt x="607700" y="0"/>
                </a:cubicBezTo>
                <a:cubicBezTo>
                  <a:pt x="874248" y="5241"/>
                  <a:pt x="921257" y="4240"/>
                  <a:pt x="1137821" y="0"/>
                </a:cubicBezTo>
                <a:cubicBezTo>
                  <a:pt x="1354385" y="-4240"/>
                  <a:pt x="1561299" y="-15506"/>
                  <a:pt x="1706731" y="0"/>
                </a:cubicBezTo>
                <a:cubicBezTo>
                  <a:pt x="1852163" y="15506"/>
                  <a:pt x="2169296" y="-5309"/>
                  <a:pt x="2392009" y="0"/>
                </a:cubicBezTo>
                <a:cubicBezTo>
                  <a:pt x="2614722" y="5309"/>
                  <a:pt x="2698912" y="-19848"/>
                  <a:pt x="2999709" y="0"/>
                </a:cubicBezTo>
                <a:cubicBezTo>
                  <a:pt x="3300506" y="19848"/>
                  <a:pt x="3594601" y="26471"/>
                  <a:pt x="3878934" y="0"/>
                </a:cubicBezTo>
                <a:cubicBezTo>
                  <a:pt x="3892052" y="172605"/>
                  <a:pt x="3890933" y="212180"/>
                  <a:pt x="3878934" y="379811"/>
                </a:cubicBezTo>
                <a:cubicBezTo>
                  <a:pt x="3866935" y="547442"/>
                  <a:pt x="3882837" y="623211"/>
                  <a:pt x="3878934" y="744727"/>
                </a:cubicBezTo>
                <a:cubicBezTo>
                  <a:pt x="3734068" y="748658"/>
                  <a:pt x="3435345" y="759062"/>
                  <a:pt x="3232445" y="744727"/>
                </a:cubicBezTo>
                <a:cubicBezTo>
                  <a:pt x="3029545" y="730392"/>
                  <a:pt x="2837766" y="727294"/>
                  <a:pt x="2663535" y="744727"/>
                </a:cubicBezTo>
                <a:cubicBezTo>
                  <a:pt x="2489304" y="762161"/>
                  <a:pt x="2163349" y="718365"/>
                  <a:pt x="1939467" y="744727"/>
                </a:cubicBezTo>
                <a:cubicBezTo>
                  <a:pt x="1715585" y="771089"/>
                  <a:pt x="1511745" y="774509"/>
                  <a:pt x="1331767" y="744727"/>
                </a:cubicBezTo>
                <a:cubicBezTo>
                  <a:pt x="1151789" y="714945"/>
                  <a:pt x="999620" y="735418"/>
                  <a:pt x="801646" y="744727"/>
                </a:cubicBezTo>
                <a:cubicBezTo>
                  <a:pt x="603672" y="754036"/>
                  <a:pt x="319375" y="705352"/>
                  <a:pt x="0" y="744727"/>
                </a:cubicBezTo>
                <a:cubicBezTo>
                  <a:pt x="7068" y="630653"/>
                  <a:pt x="11656" y="562904"/>
                  <a:pt x="0" y="387258"/>
                </a:cubicBezTo>
                <a:cubicBezTo>
                  <a:pt x="-11656" y="211612"/>
                  <a:pt x="-7053" y="165769"/>
                  <a:pt x="0" y="0"/>
                </a:cubicBezTo>
                <a:close/>
              </a:path>
              <a:path w="3878934" h="744727" stroke="0" extrusionOk="0">
                <a:moveTo>
                  <a:pt x="0" y="0"/>
                </a:moveTo>
                <a:cubicBezTo>
                  <a:pt x="133701" y="852"/>
                  <a:pt x="457426" y="12442"/>
                  <a:pt x="607700" y="0"/>
                </a:cubicBezTo>
                <a:cubicBezTo>
                  <a:pt x="757974" y="-12442"/>
                  <a:pt x="951604" y="21245"/>
                  <a:pt x="1137821" y="0"/>
                </a:cubicBezTo>
                <a:cubicBezTo>
                  <a:pt x="1324038" y="-21245"/>
                  <a:pt x="1675384" y="-8725"/>
                  <a:pt x="1861888" y="0"/>
                </a:cubicBezTo>
                <a:cubicBezTo>
                  <a:pt x="2048392" y="8725"/>
                  <a:pt x="2331925" y="24678"/>
                  <a:pt x="2469588" y="0"/>
                </a:cubicBezTo>
                <a:cubicBezTo>
                  <a:pt x="2607251" y="-24678"/>
                  <a:pt x="2844736" y="6908"/>
                  <a:pt x="3077288" y="0"/>
                </a:cubicBezTo>
                <a:cubicBezTo>
                  <a:pt x="3309840" y="-6908"/>
                  <a:pt x="3666782" y="-15919"/>
                  <a:pt x="3878934" y="0"/>
                </a:cubicBezTo>
                <a:cubicBezTo>
                  <a:pt x="3887825" y="99103"/>
                  <a:pt x="3892939" y="243270"/>
                  <a:pt x="3878934" y="357469"/>
                </a:cubicBezTo>
                <a:cubicBezTo>
                  <a:pt x="3864929" y="471668"/>
                  <a:pt x="3868178" y="649621"/>
                  <a:pt x="3878934" y="744727"/>
                </a:cubicBezTo>
                <a:cubicBezTo>
                  <a:pt x="3703921" y="722333"/>
                  <a:pt x="3511042" y="718562"/>
                  <a:pt x="3310024" y="744727"/>
                </a:cubicBezTo>
                <a:cubicBezTo>
                  <a:pt x="3109006" y="770893"/>
                  <a:pt x="2884182" y="768664"/>
                  <a:pt x="2663535" y="744727"/>
                </a:cubicBezTo>
                <a:cubicBezTo>
                  <a:pt x="2442888" y="720790"/>
                  <a:pt x="2271353" y="728247"/>
                  <a:pt x="2017046" y="744727"/>
                </a:cubicBezTo>
                <a:cubicBezTo>
                  <a:pt x="1762739" y="761207"/>
                  <a:pt x="1644040" y="721384"/>
                  <a:pt x="1409346" y="744727"/>
                </a:cubicBezTo>
                <a:cubicBezTo>
                  <a:pt x="1174652" y="768070"/>
                  <a:pt x="934152" y="722390"/>
                  <a:pt x="685278" y="744727"/>
                </a:cubicBezTo>
                <a:cubicBezTo>
                  <a:pt x="436404" y="767064"/>
                  <a:pt x="280317" y="740058"/>
                  <a:pt x="0" y="744727"/>
                </a:cubicBezTo>
                <a:cubicBezTo>
                  <a:pt x="12368" y="627498"/>
                  <a:pt x="-5164" y="505985"/>
                  <a:pt x="0" y="387258"/>
                </a:cubicBezTo>
                <a:cubicBezTo>
                  <a:pt x="5164" y="268531"/>
                  <a:pt x="18587" y="119461"/>
                  <a:pt x="0" y="0"/>
                </a:cubicBezTo>
                <a:close/>
              </a:path>
            </a:pathLst>
          </a:custGeom>
          <a:solidFill>
            <a:srgbClr val="3381FF"/>
          </a:solidFill>
          <a:ln w="38100">
            <a:solidFill>
              <a:srgbClr val="338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F2D54B-AF56-49A9-899A-89C4ECE74616}"/>
              </a:ext>
            </a:extLst>
          </p:cNvPr>
          <p:cNvSpPr txBox="1"/>
          <p:nvPr/>
        </p:nvSpPr>
        <p:spPr>
          <a:xfrm>
            <a:off x="262255" y="633730"/>
            <a:ext cx="4100195" cy="513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마 양무시나 </a:t>
            </a:r>
            <a:r>
              <a:rPr lang="ko-KR" altLang="en-US" sz="2700" i="1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사묵어라</a:t>
            </a:r>
            <a:r>
              <a:rPr lang="en-US" altLang="ko-KR" sz="27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  <a:endParaRPr lang="ko-KR" altLang="en-US" sz="27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594276-4E08-4DE1-99F5-2093FD657096}"/>
              </a:ext>
            </a:extLst>
          </p:cNvPr>
          <p:cNvSpPr/>
          <p:nvPr/>
        </p:nvSpPr>
        <p:spPr>
          <a:xfrm>
            <a:off x="554990" y="1549400"/>
            <a:ext cx="3652520" cy="4801870"/>
          </a:xfrm>
          <a:prstGeom prst="rect">
            <a:avLst/>
          </a:prstGeom>
          <a:solidFill>
            <a:srgbClr val="3381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`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A10CF5-7AF3-4166-BEEC-77A1770CE28F}"/>
              </a:ext>
            </a:extLst>
          </p:cNvPr>
          <p:cNvSpPr/>
          <p:nvPr/>
        </p:nvSpPr>
        <p:spPr>
          <a:xfrm>
            <a:off x="688340" y="1724025"/>
            <a:ext cx="3387090" cy="503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BC9B1-988B-421D-9407-E56F28958B0E}"/>
              </a:ext>
            </a:extLst>
          </p:cNvPr>
          <p:cNvSpPr txBox="1"/>
          <p:nvPr/>
        </p:nvSpPr>
        <p:spPr>
          <a:xfrm>
            <a:off x="681355" y="1808480"/>
            <a:ext cx="3387090" cy="37846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BinarySearch_dia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훈고딕굴림 R" panose="02020603020101020101" pitchFamily="18" charset="-127"/>
              <a:ea typeface="1훈고딕굴림 R" panose="02020603020101020101" pitchFamily="18" charset="-127"/>
              <a:cs typeface="+mn-cs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4481BD6-3247-49CA-B301-961DE2073770}"/>
              </a:ext>
            </a:extLst>
          </p:cNvPr>
          <p:cNvSpPr/>
          <p:nvPr/>
        </p:nvSpPr>
        <p:spPr>
          <a:xfrm>
            <a:off x="1072515" y="3392805"/>
            <a:ext cx="1226820" cy="4203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81FF"/>
                </a:solidFill>
                <a:effectLst/>
                <a:uLnTx/>
                <a:uFillTx/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rPr>
              <a:t>양무시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81FF"/>
                </a:solidFill>
                <a:effectLst/>
                <a:uLnTx/>
                <a:uFillTx/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rPr>
              <a:t>/NNG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D8033C8-FA81-48A1-BB50-68B9995DA5C4}"/>
              </a:ext>
            </a:extLst>
          </p:cNvPr>
          <p:cNvSpPr/>
          <p:nvPr/>
        </p:nvSpPr>
        <p:spPr>
          <a:xfrm>
            <a:off x="2526030" y="3383915"/>
            <a:ext cx="1226820" cy="428625"/>
          </a:xfrm>
          <a:prstGeom prst="roundRect">
            <a:avLst/>
          </a:prstGeom>
          <a:solidFill>
            <a:srgbClr val="33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rPr>
              <a:t>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rPr>
              <a:t>/JX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552F8B9A-A59C-4BC8-9298-159E17A590A2}"/>
              </a:ext>
            </a:extLst>
          </p:cNvPr>
          <p:cNvSpPr/>
          <p:nvPr/>
        </p:nvSpPr>
        <p:spPr>
          <a:xfrm rot="3689560">
            <a:off x="2849245" y="3096260"/>
            <a:ext cx="579755" cy="263525"/>
          </a:xfrm>
          <a:prstGeom prst="rightArrow">
            <a:avLst/>
          </a:prstGeom>
          <a:solidFill>
            <a:schemeClr val="bg1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5B3F61-91CB-4AD7-B3E0-2CB29A7980EF}"/>
              </a:ext>
            </a:extLst>
          </p:cNvPr>
          <p:cNvSpPr txBox="1"/>
          <p:nvPr/>
        </p:nvSpPr>
        <p:spPr>
          <a:xfrm>
            <a:off x="2006600" y="3112135"/>
            <a:ext cx="762635" cy="35115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split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훈고딕굴림 R" panose="02020603020101020101" pitchFamily="18" charset="-127"/>
              <a:ea typeface="1훈고딕굴림 R" panose="02020603020101020101" pitchFamily="18" charset="-127"/>
              <a:cs typeface="+mn-cs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6153FD3C-D7B7-4FA3-BFE2-6A3A6EE98EB5}"/>
              </a:ext>
            </a:extLst>
          </p:cNvPr>
          <p:cNvSpPr/>
          <p:nvPr/>
        </p:nvSpPr>
        <p:spPr>
          <a:xfrm rot="7046701">
            <a:off x="1405255" y="3051810"/>
            <a:ext cx="579755" cy="263525"/>
          </a:xfrm>
          <a:prstGeom prst="rightArrow">
            <a:avLst/>
          </a:prstGeom>
          <a:solidFill>
            <a:schemeClr val="bg1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5F73929-5BA6-427E-88F6-571BD068DBE9}"/>
              </a:ext>
            </a:extLst>
          </p:cNvPr>
          <p:cNvSpPr/>
          <p:nvPr/>
        </p:nvSpPr>
        <p:spPr>
          <a:xfrm>
            <a:off x="1072515" y="2499360"/>
            <a:ext cx="2680335" cy="606425"/>
          </a:xfrm>
          <a:prstGeom prst="roundRect">
            <a:avLst/>
          </a:prstGeom>
          <a:solidFill>
            <a:srgbClr val="428A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rPr>
              <a:t>양무시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rPr>
              <a:t>/NNG +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rPr>
              <a:t>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rPr>
              <a:t>/JX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3DDD3-99B8-4CE5-AE8C-117E458F1933}"/>
              </a:ext>
            </a:extLst>
          </p:cNvPr>
          <p:cNvSpPr/>
          <p:nvPr/>
        </p:nvSpPr>
        <p:spPr>
          <a:xfrm>
            <a:off x="754380" y="4857750"/>
            <a:ext cx="3279775" cy="47371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024781-DAA6-4C83-95A6-6D8BECCD190F}"/>
              </a:ext>
            </a:extLst>
          </p:cNvPr>
          <p:cNvSpPr txBox="1"/>
          <p:nvPr/>
        </p:nvSpPr>
        <p:spPr>
          <a:xfrm>
            <a:off x="760095" y="4961255"/>
            <a:ext cx="3274060" cy="316230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당근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’ 		           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’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훈고딕굴림 R" panose="02020603020101020101" pitchFamily="18" charset="-127"/>
              <a:ea typeface="1훈고딕굴림 R" panose="02020603020101020101" pitchFamily="18" charset="-127"/>
              <a:cs typeface="+mn-cs"/>
            </a:endParaRP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98CC6209-915B-4D4D-8B7D-BC4535748FCC}"/>
              </a:ext>
            </a:extLst>
          </p:cNvPr>
          <p:cNvSpPr/>
          <p:nvPr/>
        </p:nvSpPr>
        <p:spPr>
          <a:xfrm rot="5400000">
            <a:off x="876935" y="4493260"/>
            <a:ext cx="684530" cy="252095"/>
          </a:xfrm>
          <a:prstGeom prst="rightArrow">
            <a:avLst/>
          </a:prstGeom>
          <a:solidFill>
            <a:srgbClr val="3381FF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A307B4FF-B1E6-4EF5-80C2-A60A3D757F95}"/>
              </a:ext>
            </a:extLst>
          </p:cNvPr>
          <p:cNvSpPr/>
          <p:nvPr/>
        </p:nvSpPr>
        <p:spPr>
          <a:xfrm rot="5400000">
            <a:off x="3204845" y="4511675"/>
            <a:ext cx="606425" cy="252095"/>
          </a:xfrm>
          <a:prstGeom prst="rightArrow">
            <a:avLst/>
          </a:prstGeom>
          <a:solidFill>
            <a:srgbClr val="3381FF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C8A07D-9780-477C-8942-E1C7A02CF40E}"/>
              </a:ext>
            </a:extLst>
          </p:cNvPr>
          <p:cNvSpPr/>
          <p:nvPr/>
        </p:nvSpPr>
        <p:spPr>
          <a:xfrm>
            <a:off x="743585" y="5458460"/>
            <a:ext cx="3279775" cy="7677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988711-19B6-4219-98A2-9B2B1B24D8B6}"/>
              </a:ext>
            </a:extLst>
          </p:cNvPr>
          <p:cNvSpPr txBox="1"/>
          <p:nvPr/>
        </p:nvSpPr>
        <p:spPr>
          <a:xfrm>
            <a:off x="743585" y="5730875"/>
            <a:ext cx="3279775" cy="40513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당근이나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’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훈고딕굴림 R" panose="02020603020101020101" pitchFamily="18" charset="-127"/>
              <a:ea typeface="1훈고딕굴림 R" panose="02020603020101020101" pitchFamily="18" charset="-127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6DBF950-7381-4B1F-AC93-B4CCBD97CC6F}"/>
              </a:ext>
            </a:extLst>
          </p:cNvPr>
          <p:cNvSpPr/>
          <p:nvPr/>
        </p:nvSpPr>
        <p:spPr>
          <a:xfrm>
            <a:off x="743585" y="5164455"/>
            <a:ext cx="948055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7609DCA-C87E-4F41-8178-C15CC98B047F}"/>
              </a:ext>
            </a:extLst>
          </p:cNvPr>
          <p:cNvSpPr txBox="1"/>
          <p:nvPr/>
        </p:nvSpPr>
        <p:spPr>
          <a:xfrm>
            <a:off x="743585" y="5149215"/>
            <a:ext cx="948055" cy="37846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428AFF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return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428AFF"/>
              </a:solidFill>
              <a:effectLst/>
              <a:uLnTx/>
              <a:uFillTx/>
              <a:latin typeface="1훈고딕굴림 R" panose="02020603020101020101" pitchFamily="18" charset="-127"/>
              <a:ea typeface="1훈고딕굴림 R" panose="02020603020101020101" pitchFamily="18" charset="-127"/>
              <a:cs typeface="+mn-cs"/>
            </a:endParaRP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9E98547E-9563-48A3-AD97-51E22958B0C3}"/>
              </a:ext>
            </a:extLst>
          </p:cNvPr>
          <p:cNvSpPr/>
          <p:nvPr/>
        </p:nvSpPr>
        <p:spPr>
          <a:xfrm rot="5400000">
            <a:off x="1998980" y="4902200"/>
            <a:ext cx="784225" cy="948055"/>
          </a:xfrm>
          <a:prstGeom prst="rightArrow">
            <a:avLst/>
          </a:prstGeom>
          <a:solidFill>
            <a:srgbClr val="81B1FF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66E97FA-4346-406F-AA93-13290A0246CA}"/>
              </a:ext>
            </a:extLst>
          </p:cNvPr>
          <p:cNvSpPr txBox="1"/>
          <p:nvPr/>
        </p:nvSpPr>
        <p:spPr>
          <a:xfrm>
            <a:off x="2124075" y="5035550"/>
            <a:ext cx="533400" cy="567690"/>
          </a:xfrm>
          <a:prstGeom prst="rect">
            <a:avLst/>
          </a:prstGeom>
          <a:noFill/>
        </p:spPr>
        <p:txBody>
          <a:bodyPr wrap="none" rtlCol="0">
            <a:normAutofit fontScale="925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조사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훈고딕굴림 R" panose="02020603020101020101" pitchFamily="18" charset="-127"/>
              <a:ea typeface="1훈고딕굴림 R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변경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훈고딕굴림 R" panose="02020603020101020101" pitchFamily="18" charset="-127"/>
              <a:ea typeface="1훈고딕굴림 R" panose="02020603020101020101" pitchFamily="18" charset="-127"/>
              <a:cs typeface="+mn-cs"/>
            </a:endParaRPr>
          </a:p>
        </p:txBody>
      </p:sp>
      <p:sp>
        <p:nvSpPr>
          <p:cNvPr id="75" name="순서도: 다중 문서 74">
            <a:extLst>
              <a:ext uri="{FF2B5EF4-FFF2-40B4-BE49-F238E27FC236}">
                <a16:creationId xmlns:a16="http://schemas.microsoft.com/office/drawing/2014/main" id="{777A649F-9547-4CBD-B29D-657B0820996A}"/>
              </a:ext>
            </a:extLst>
          </p:cNvPr>
          <p:cNvSpPr/>
          <p:nvPr/>
        </p:nvSpPr>
        <p:spPr>
          <a:xfrm>
            <a:off x="1409065" y="3900805"/>
            <a:ext cx="1936750" cy="986155"/>
          </a:xfrm>
          <a:prstGeom prst="flowChartMultidocument">
            <a:avLst/>
          </a:prstGeom>
          <a:solidFill>
            <a:srgbClr val="3381FF">
              <a:alpha val="30000"/>
            </a:srgbClr>
          </a:solidFill>
          <a:ln w="1905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8D12B-CC5E-47EE-9323-6CC0FE784721}"/>
              </a:ext>
            </a:extLst>
          </p:cNvPr>
          <p:cNvSpPr txBox="1"/>
          <p:nvPr/>
        </p:nvSpPr>
        <p:spPr>
          <a:xfrm>
            <a:off x="1409065" y="4256405"/>
            <a:ext cx="1666875" cy="29718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경남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.txt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훈고딕굴림 R" panose="02020603020101020101" pitchFamily="18" charset="-127"/>
              <a:ea typeface="1훈고딕굴림 R" panose="02020603020101020101" pitchFamily="18" charset="-127"/>
              <a:cs typeface="+mn-cs"/>
            </a:endParaRPr>
          </a:p>
        </p:txBody>
      </p:sp>
      <p:pic>
        <p:nvPicPr>
          <p:cNvPr id="80" name="그래픽 79">
            <a:extLst>
              <a:ext uri="{FF2B5EF4-FFF2-40B4-BE49-F238E27FC236}">
                <a16:creationId xmlns:a16="http://schemas.microsoft.com/office/drawing/2014/main" id="{06E72855-5AE9-42BC-BA32-4E7671FAC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795" y="3736975"/>
            <a:ext cx="1135380" cy="8026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A61CEB7-765F-4829-9CEC-0C59AE1F8027}"/>
              </a:ext>
            </a:extLst>
          </p:cNvPr>
          <p:cNvSpPr txBox="1"/>
          <p:nvPr/>
        </p:nvSpPr>
        <p:spPr>
          <a:xfrm>
            <a:off x="763905" y="3951605"/>
            <a:ext cx="884555" cy="35115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81FF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양무시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81FF"/>
              </a:solidFill>
              <a:effectLst/>
              <a:uLnTx/>
              <a:uFillTx/>
              <a:latin typeface="1훈고딕굴림 R" panose="02020603020101020101" pitchFamily="18" charset="-127"/>
              <a:ea typeface="1훈고딕굴림 R" panose="02020603020101020101" pitchFamily="18" charset="-127"/>
              <a:cs typeface="+mn-cs"/>
            </a:endParaRPr>
          </a:p>
        </p:txBody>
      </p:sp>
      <p:pic>
        <p:nvPicPr>
          <p:cNvPr id="82" name="그래픽 81">
            <a:extLst>
              <a:ext uri="{FF2B5EF4-FFF2-40B4-BE49-F238E27FC236}">
                <a16:creationId xmlns:a16="http://schemas.microsoft.com/office/drawing/2014/main" id="{E3076B03-D4BD-4F99-A23B-165DDE23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46400" y="3787775"/>
            <a:ext cx="1135380" cy="80264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3C74731-B99A-4000-9441-19B84EC019CB}"/>
              </a:ext>
            </a:extLst>
          </p:cNvPr>
          <p:cNvSpPr txBox="1"/>
          <p:nvPr/>
        </p:nvSpPr>
        <p:spPr>
          <a:xfrm>
            <a:off x="3084195" y="4013835"/>
            <a:ext cx="868680" cy="35115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81FF"/>
                </a:solidFill>
                <a:effectLst/>
                <a:uLnTx/>
                <a:uFillTx/>
                <a:latin typeface="1훈고딕굴림 R" panose="02020603020101020101" pitchFamily="18" charset="-127"/>
                <a:ea typeface="1훈고딕굴림 R" panose="02020603020101020101" pitchFamily="18" charset="-127"/>
                <a:cs typeface="+mn-cs"/>
              </a:rPr>
              <a:t>나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931444-0602-4085-9996-C1CAB425F956}"/>
              </a:ext>
            </a:extLst>
          </p:cNvPr>
          <p:cNvSpPr/>
          <p:nvPr/>
        </p:nvSpPr>
        <p:spPr>
          <a:xfrm>
            <a:off x="4331335" y="1544955"/>
            <a:ext cx="7306310" cy="4801870"/>
          </a:xfrm>
          <a:prstGeom prst="rect">
            <a:avLst/>
          </a:prstGeom>
          <a:solidFill>
            <a:srgbClr val="AD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왼쪽 중괄호 108">
            <a:extLst>
              <a:ext uri="{FF2B5EF4-FFF2-40B4-BE49-F238E27FC236}">
                <a16:creationId xmlns:a16="http://schemas.microsoft.com/office/drawing/2014/main" id="{177111B4-B49E-4B90-8E20-3CC4DFDFF0B6}"/>
              </a:ext>
            </a:extLst>
          </p:cNvPr>
          <p:cNvSpPr/>
          <p:nvPr/>
        </p:nvSpPr>
        <p:spPr>
          <a:xfrm>
            <a:off x="6624320" y="3345180"/>
            <a:ext cx="389255" cy="1463040"/>
          </a:xfrm>
          <a:prstGeom prst="leftBrace">
            <a:avLst>
              <a:gd name="adj1" fmla="val 22104"/>
              <a:gd name="adj2" fmla="val 50000"/>
            </a:avLst>
          </a:prstGeom>
          <a:ln w="38100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D38DF985-0D5B-4F8C-88E9-0781C866797B}"/>
              </a:ext>
            </a:extLst>
          </p:cNvPr>
          <p:cNvSpPr/>
          <p:nvPr/>
        </p:nvSpPr>
        <p:spPr>
          <a:xfrm>
            <a:off x="7028815" y="4568190"/>
            <a:ext cx="1205230" cy="474345"/>
          </a:xfrm>
          <a:prstGeom prst="roundRect">
            <a:avLst>
              <a:gd name="adj" fmla="val 18469"/>
            </a:avLst>
          </a:prstGeom>
          <a:solidFill>
            <a:srgbClr val="3381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5400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200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단어는 같으나</a:t>
            </a:r>
            <a:endParaRPr lang="en-US" altLang="ko-KR" sz="1200" dirty="0"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1200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세종태그가 다를 때</a:t>
            </a:r>
          </a:p>
        </p:txBody>
      </p:sp>
      <p:pic>
        <p:nvPicPr>
          <p:cNvPr id="111" name="그래픽 110">
            <a:extLst>
              <a:ext uri="{FF2B5EF4-FFF2-40B4-BE49-F238E27FC236}">
                <a16:creationId xmlns:a16="http://schemas.microsoft.com/office/drawing/2014/main" id="{152353B4-60A6-43D2-BBA2-A22F1129E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34045" y="3128645"/>
            <a:ext cx="432435" cy="432435"/>
          </a:xfrm>
          <a:prstGeom prst="rect">
            <a:avLst/>
          </a:prstGeom>
        </p:spPr>
      </p:pic>
      <p:pic>
        <p:nvPicPr>
          <p:cNvPr id="112" name="그래픽 111">
            <a:extLst>
              <a:ext uri="{FF2B5EF4-FFF2-40B4-BE49-F238E27FC236}">
                <a16:creationId xmlns:a16="http://schemas.microsoft.com/office/drawing/2014/main" id="{0EDD7AE6-5ACE-46EC-8F8D-2E7F1EAFD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34045" y="4589780"/>
            <a:ext cx="432435" cy="432435"/>
          </a:xfrm>
          <a:prstGeom prst="rect">
            <a:avLst/>
          </a:prstGeom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29412C07-6886-45FE-A99E-A60E60552808}"/>
              </a:ext>
            </a:extLst>
          </p:cNvPr>
          <p:cNvSpPr/>
          <p:nvPr/>
        </p:nvSpPr>
        <p:spPr>
          <a:xfrm>
            <a:off x="8666480" y="4467860"/>
            <a:ext cx="814705" cy="6756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>
            <a:normAutofit fontScale="70000" lnSpcReduction="20000"/>
          </a:bodyPr>
          <a:lstStyle/>
          <a:p>
            <a:pPr algn="ctr"/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세종태그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확인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910809F2-2225-44AB-8CBE-64F1348E7802}"/>
              </a:ext>
            </a:extLst>
          </p:cNvPr>
          <p:cNvSpPr>
            <a:spLocks noChangeAspect="1"/>
          </p:cNvSpPr>
          <p:nvPr/>
        </p:nvSpPr>
        <p:spPr>
          <a:xfrm>
            <a:off x="9494520" y="3007360"/>
            <a:ext cx="377825" cy="675640"/>
          </a:xfrm>
          <a:prstGeom prst="leftBrace">
            <a:avLst>
              <a:gd name="adj1" fmla="val 22104"/>
              <a:gd name="adj2" fmla="val 50000"/>
            </a:avLst>
          </a:prstGeom>
          <a:ln w="38100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cxnSp>
        <p:nvCxnSpPr>
          <p:cNvPr id="115" name="연결선: 구부러짐 114">
            <a:extLst>
              <a:ext uri="{FF2B5EF4-FFF2-40B4-BE49-F238E27FC236}">
                <a16:creationId xmlns:a16="http://schemas.microsoft.com/office/drawing/2014/main" id="{6A42C485-3CBC-407B-9D08-9BC09556EB44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6405880" y="4619625"/>
            <a:ext cx="811530" cy="995680"/>
          </a:xfrm>
          <a:prstGeom prst="curvedConnector2">
            <a:avLst/>
          </a:prstGeom>
          <a:ln w="60325">
            <a:solidFill>
              <a:srgbClr val="33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래픽 115">
            <a:extLst>
              <a:ext uri="{FF2B5EF4-FFF2-40B4-BE49-F238E27FC236}">
                <a16:creationId xmlns:a16="http://schemas.microsoft.com/office/drawing/2014/main" id="{10631ED7-0A77-4DAA-90B0-733643645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491470" y="2788285"/>
            <a:ext cx="432435" cy="432435"/>
          </a:xfrm>
          <a:prstGeom prst="rect">
            <a:avLst/>
          </a:prstGeom>
        </p:spPr>
      </p:pic>
      <p:pic>
        <p:nvPicPr>
          <p:cNvPr id="117" name="그래픽 116">
            <a:extLst>
              <a:ext uri="{FF2B5EF4-FFF2-40B4-BE49-F238E27FC236}">
                <a16:creationId xmlns:a16="http://schemas.microsoft.com/office/drawing/2014/main" id="{F59701B5-8EA7-4787-8CF7-C9006786AA7A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8708" t="16673" r="4634" b="12120"/>
          <a:stretch/>
        </p:blipFill>
        <p:spPr>
          <a:xfrm flipH="1">
            <a:off x="10173335" y="4177030"/>
            <a:ext cx="450215" cy="307975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2523CC23-4F9C-46A3-B9BA-B62EA15C9657}"/>
              </a:ext>
            </a:extLst>
          </p:cNvPr>
          <p:cNvSpPr txBox="1"/>
          <p:nvPr/>
        </p:nvSpPr>
        <p:spPr>
          <a:xfrm>
            <a:off x="10529570" y="4217670"/>
            <a:ext cx="814705" cy="243205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822BBDFF-AB4F-45CE-AF34-BD78187D6178}"/>
              </a:ext>
            </a:extLst>
          </p:cNvPr>
          <p:cNvCxnSpPr>
            <a:cxnSpLocks/>
          </p:cNvCxnSpPr>
          <p:nvPr/>
        </p:nvCxnSpPr>
        <p:spPr>
          <a:xfrm>
            <a:off x="10195560" y="4011930"/>
            <a:ext cx="0" cy="295275"/>
          </a:xfrm>
          <a:prstGeom prst="line">
            <a:avLst/>
          </a:prstGeom>
          <a:ln w="44450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C614AA5-BA8F-4194-A8CE-280A1532BBC7}"/>
              </a:ext>
            </a:extLst>
          </p:cNvPr>
          <p:cNvSpPr txBox="1"/>
          <p:nvPr/>
        </p:nvSpPr>
        <p:spPr>
          <a:xfrm>
            <a:off x="4365625" y="3002280"/>
            <a:ext cx="887095" cy="4743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600" dirty="0" err="1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양무시</a:t>
            </a:r>
            <a:r>
              <a:rPr lang="en-US" altLang="ko-KR" sz="16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/NNG</a:t>
            </a:r>
            <a:endParaRPr lang="ko-KR" altLang="en-US" sz="1600" dirty="0">
              <a:latin typeface="DX유니고딕 175" panose="02020600000000000000" pitchFamily="18" charset="-127"/>
              <a:ea typeface="DX유니고딕 175" panose="02020600000000000000" pitchFamily="18" charset="-127"/>
            </a:endParaRPr>
          </a:p>
        </p:txBody>
      </p:sp>
      <p:sp>
        <p:nvSpPr>
          <p:cNvPr id="121" name="왼쪽 중괄호 120">
            <a:extLst>
              <a:ext uri="{FF2B5EF4-FFF2-40B4-BE49-F238E27FC236}">
                <a16:creationId xmlns:a16="http://schemas.microsoft.com/office/drawing/2014/main" id="{57D0CA2C-05A1-4E7B-B0BA-2819CDD15BD1}"/>
              </a:ext>
            </a:extLst>
          </p:cNvPr>
          <p:cNvSpPr/>
          <p:nvPr/>
        </p:nvSpPr>
        <p:spPr>
          <a:xfrm>
            <a:off x="6626225" y="3345180"/>
            <a:ext cx="389255" cy="1463040"/>
          </a:xfrm>
          <a:prstGeom prst="leftBrace">
            <a:avLst>
              <a:gd name="adj1" fmla="val 22104"/>
              <a:gd name="adj2" fmla="val 50000"/>
            </a:avLst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5499B65-6878-41BC-BD4C-C3D5D0E3613E}"/>
              </a:ext>
            </a:extLst>
          </p:cNvPr>
          <p:cNvSpPr/>
          <p:nvPr/>
        </p:nvSpPr>
        <p:spPr>
          <a:xfrm>
            <a:off x="6755130" y="4075430"/>
            <a:ext cx="260985" cy="836295"/>
          </a:xfrm>
          <a:prstGeom prst="rect">
            <a:avLst/>
          </a:prstGeom>
          <a:solidFill>
            <a:srgbClr val="AD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5576AB-CAE3-4BA9-9B91-3957D1D03136}"/>
              </a:ext>
            </a:extLst>
          </p:cNvPr>
          <p:cNvSpPr/>
          <p:nvPr/>
        </p:nvSpPr>
        <p:spPr>
          <a:xfrm flipH="1">
            <a:off x="7016750" y="4783455"/>
            <a:ext cx="23495" cy="7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pic>
        <p:nvPicPr>
          <p:cNvPr id="124" name="그래픽 123">
            <a:extLst>
              <a:ext uri="{FF2B5EF4-FFF2-40B4-BE49-F238E27FC236}">
                <a16:creationId xmlns:a16="http://schemas.microsoft.com/office/drawing/2014/main" id="{267AE469-BC13-4999-9A28-518105C03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233410" y="3128645"/>
            <a:ext cx="432435" cy="432435"/>
          </a:xfrm>
          <a:prstGeom prst="rect">
            <a:avLst/>
          </a:prstGeom>
        </p:spPr>
      </p:pic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CD1AB013-1E89-40A0-A747-081F7472B684}"/>
              </a:ext>
            </a:extLst>
          </p:cNvPr>
          <p:cNvSpPr>
            <a:spLocks noChangeAspect="1"/>
          </p:cNvSpPr>
          <p:nvPr/>
        </p:nvSpPr>
        <p:spPr>
          <a:xfrm>
            <a:off x="9494520" y="3007360"/>
            <a:ext cx="377825" cy="675640"/>
          </a:xfrm>
          <a:prstGeom prst="leftBrace">
            <a:avLst>
              <a:gd name="adj1" fmla="val 22104"/>
              <a:gd name="adj2" fmla="val 50000"/>
            </a:avLst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9EE3FBE-B374-494B-BCB8-8365BA6ABDFD}"/>
              </a:ext>
            </a:extLst>
          </p:cNvPr>
          <p:cNvSpPr/>
          <p:nvPr/>
        </p:nvSpPr>
        <p:spPr>
          <a:xfrm>
            <a:off x="9495790" y="3358515"/>
            <a:ext cx="387350" cy="365760"/>
          </a:xfrm>
          <a:prstGeom prst="rect">
            <a:avLst/>
          </a:prstGeom>
          <a:solidFill>
            <a:srgbClr val="AD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738E4BF-59DF-4B96-AD9B-1EED7E1ECAA1}"/>
              </a:ext>
            </a:extLst>
          </p:cNvPr>
          <p:cNvSpPr/>
          <p:nvPr/>
        </p:nvSpPr>
        <p:spPr>
          <a:xfrm>
            <a:off x="9882505" y="3667760"/>
            <a:ext cx="23495" cy="23495"/>
          </a:xfrm>
          <a:prstGeom prst="rect">
            <a:avLst/>
          </a:prstGeom>
          <a:solidFill>
            <a:srgbClr val="D2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sp>
        <p:nvSpPr>
          <p:cNvPr id="128" name="현 127">
            <a:extLst>
              <a:ext uri="{FF2B5EF4-FFF2-40B4-BE49-F238E27FC236}">
                <a16:creationId xmlns:a16="http://schemas.microsoft.com/office/drawing/2014/main" id="{2E796FDA-B17E-4357-B83A-F5F13431E8A1}"/>
              </a:ext>
            </a:extLst>
          </p:cNvPr>
          <p:cNvSpPr/>
          <p:nvPr/>
        </p:nvSpPr>
        <p:spPr>
          <a:xfrm rot="16738658">
            <a:off x="9550400" y="3286125"/>
            <a:ext cx="112395" cy="173355"/>
          </a:xfrm>
          <a:prstGeom prst="chord">
            <a:avLst/>
          </a:prstGeom>
          <a:solidFill>
            <a:srgbClr val="AD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pic>
        <p:nvPicPr>
          <p:cNvPr id="129" name="그래픽 128">
            <a:extLst>
              <a:ext uri="{FF2B5EF4-FFF2-40B4-BE49-F238E27FC236}">
                <a16:creationId xmlns:a16="http://schemas.microsoft.com/office/drawing/2014/main" id="{B7FE8D44-183D-4ADB-8DCE-0924647F3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90835" y="2788285"/>
            <a:ext cx="432435" cy="432435"/>
          </a:xfrm>
          <a:prstGeom prst="rect">
            <a:avLst/>
          </a:prstGeom>
        </p:spPr>
      </p:pic>
      <p:pic>
        <p:nvPicPr>
          <p:cNvPr id="131" name="그래픽 130">
            <a:extLst>
              <a:ext uri="{FF2B5EF4-FFF2-40B4-BE49-F238E27FC236}">
                <a16:creationId xmlns:a16="http://schemas.microsoft.com/office/drawing/2014/main" id="{6DC0729B-CAA8-4BFC-8CC2-7881B3E9A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8862060" y="3668395"/>
            <a:ext cx="432435" cy="432435"/>
          </a:xfrm>
          <a:prstGeom prst="rect">
            <a:avLst/>
          </a:prstGeom>
        </p:spPr>
      </p:pic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7B32504-839B-41F2-86E4-B04B3F7AF456}"/>
              </a:ext>
            </a:extLst>
          </p:cNvPr>
          <p:cNvCxnSpPr>
            <a:cxnSpLocks/>
          </p:cNvCxnSpPr>
          <p:nvPr/>
        </p:nvCxnSpPr>
        <p:spPr>
          <a:xfrm>
            <a:off x="9077960" y="4074795"/>
            <a:ext cx="0" cy="379095"/>
          </a:xfrm>
          <a:prstGeom prst="line">
            <a:avLst/>
          </a:prstGeom>
          <a:ln w="40513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1451981-8995-41E8-98BE-027FDE67EF10}"/>
              </a:ext>
            </a:extLst>
          </p:cNvPr>
          <p:cNvSpPr>
            <a:spLocks noChangeAspect="1"/>
          </p:cNvSpPr>
          <p:nvPr/>
        </p:nvSpPr>
        <p:spPr>
          <a:xfrm>
            <a:off x="8898890" y="3921760"/>
            <a:ext cx="354965" cy="354965"/>
          </a:xfrm>
          <a:prstGeom prst="ellipse">
            <a:avLst/>
          </a:prstGeom>
          <a:solidFill>
            <a:srgbClr val="D2E3FF"/>
          </a:solidFill>
          <a:ln w="38100">
            <a:solidFill>
              <a:srgbClr val="57A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>
            <a:normAutofit fontScale="77500" lnSpcReduction="20000"/>
          </a:bodyPr>
          <a:lstStyle/>
          <a:p>
            <a:pPr algn="ctr"/>
            <a:r>
              <a:rPr lang="ko-KR" altLang="en-US" sz="1400" dirty="0">
                <a:solidFill>
                  <a:srgbClr val="3381FF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일치</a:t>
            </a:r>
            <a:endParaRPr lang="ko-KR" altLang="en-US" sz="1200" dirty="0">
              <a:solidFill>
                <a:srgbClr val="3381FF"/>
              </a:solidFill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</p:txBody>
      </p:sp>
      <p:pic>
        <p:nvPicPr>
          <p:cNvPr id="134" name="그래픽 133">
            <a:extLst>
              <a:ext uri="{FF2B5EF4-FFF2-40B4-BE49-F238E27FC236}">
                <a16:creationId xmlns:a16="http://schemas.microsoft.com/office/drawing/2014/main" id="{8BC69A52-3968-4E9A-9E80-AF7E7487C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872345" y="4578350"/>
            <a:ext cx="432435" cy="432435"/>
          </a:xfrm>
          <a:prstGeom prst="rect">
            <a:avLst/>
          </a:prstGeom>
        </p:spPr>
      </p:pic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64C70D03-6F91-4AAF-BC74-A4D56E7533D0}"/>
              </a:ext>
            </a:extLst>
          </p:cNvPr>
          <p:cNvCxnSpPr>
            <a:cxnSpLocks/>
          </p:cNvCxnSpPr>
          <p:nvPr/>
        </p:nvCxnSpPr>
        <p:spPr>
          <a:xfrm rot="5400000">
            <a:off x="9693275" y="4605020"/>
            <a:ext cx="0" cy="379095"/>
          </a:xfrm>
          <a:prstGeom prst="line">
            <a:avLst/>
          </a:prstGeom>
          <a:ln w="40513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0086A08-3012-4C36-8E3B-C1D1FC7C6E14}"/>
              </a:ext>
            </a:extLst>
          </p:cNvPr>
          <p:cNvSpPr>
            <a:spLocks noChangeAspect="1"/>
          </p:cNvSpPr>
          <p:nvPr/>
        </p:nvSpPr>
        <p:spPr>
          <a:xfrm>
            <a:off x="9683115" y="4613275"/>
            <a:ext cx="354965" cy="354965"/>
          </a:xfrm>
          <a:prstGeom prst="ellipse">
            <a:avLst/>
          </a:prstGeom>
          <a:solidFill>
            <a:srgbClr val="57A4FF"/>
          </a:solidFill>
          <a:ln w="38100">
            <a:solidFill>
              <a:srgbClr val="D2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47500" lnSpcReduction="20000"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불</a:t>
            </a:r>
            <a:endParaRPr lang="en-US" altLang="ko-KR" sz="2000" dirty="0">
              <a:solidFill>
                <a:schemeClr val="bg1"/>
              </a:solidFill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일치</a:t>
            </a:r>
            <a:endParaRPr lang="ko-KR" altLang="en-US" dirty="0">
              <a:solidFill>
                <a:schemeClr val="bg1"/>
              </a:solidFill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3BC7B07-48D2-462B-AE33-8A2A88D030CF}"/>
              </a:ext>
            </a:extLst>
          </p:cNvPr>
          <p:cNvSpPr txBox="1"/>
          <p:nvPr/>
        </p:nvSpPr>
        <p:spPr>
          <a:xfrm>
            <a:off x="10273665" y="4678680"/>
            <a:ext cx="814705" cy="243205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A93BE6A-D04C-45DC-943B-5246A9D73758}"/>
              </a:ext>
            </a:extLst>
          </p:cNvPr>
          <p:cNvSpPr txBox="1"/>
          <p:nvPr/>
        </p:nvSpPr>
        <p:spPr>
          <a:xfrm>
            <a:off x="10923905" y="2833370"/>
            <a:ext cx="644525" cy="3422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18000" rIns="0" bIns="0" rtlCol="0">
            <a:noAutofit/>
          </a:bodyPr>
          <a:lstStyle/>
          <a:p>
            <a:pPr algn="ctr"/>
            <a:r>
              <a:rPr lang="ko-KR" altLang="en-US" sz="20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당근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35349E02-E0DA-4054-B647-E0D5CFE9456D}"/>
              </a:ext>
            </a:extLst>
          </p:cNvPr>
          <p:cNvCxnSpPr>
            <a:cxnSpLocks/>
          </p:cNvCxnSpPr>
          <p:nvPr/>
        </p:nvCxnSpPr>
        <p:spPr>
          <a:xfrm rot="16200000">
            <a:off x="5549265" y="3672840"/>
            <a:ext cx="0" cy="647700"/>
          </a:xfrm>
          <a:prstGeom prst="line">
            <a:avLst/>
          </a:prstGeom>
          <a:ln w="44450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33BC1704-70B8-446B-A262-1D30F1B741AA}"/>
              </a:ext>
            </a:extLst>
          </p:cNvPr>
          <p:cNvSpPr txBox="1"/>
          <p:nvPr/>
        </p:nvSpPr>
        <p:spPr>
          <a:xfrm>
            <a:off x="5286375" y="3639185"/>
            <a:ext cx="5264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>
                  <a:noFill/>
                </a:ln>
                <a:solidFill>
                  <a:srgbClr val="107EF8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파일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56046EB-A647-46AD-9E56-03BE855C83A5}"/>
              </a:ext>
            </a:extLst>
          </p:cNvPr>
          <p:cNvSpPr txBox="1"/>
          <p:nvPr/>
        </p:nvSpPr>
        <p:spPr>
          <a:xfrm>
            <a:off x="5286375" y="4015740"/>
            <a:ext cx="5264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>
                  <a:noFill/>
                </a:ln>
                <a:solidFill>
                  <a:srgbClr val="107EF8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접근</a:t>
            </a: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EDDE87F2-3172-49DC-B433-D87A3FE2532C}"/>
              </a:ext>
            </a:extLst>
          </p:cNvPr>
          <p:cNvCxnSpPr>
            <a:cxnSpLocks/>
          </p:cNvCxnSpPr>
          <p:nvPr/>
        </p:nvCxnSpPr>
        <p:spPr>
          <a:xfrm rot="16200000">
            <a:off x="5537200" y="3672840"/>
            <a:ext cx="0" cy="647700"/>
          </a:xfrm>
          <a:prstGeom prst="line">
            <a:avLst/>
          </a:prstGeom>
          <a:ln w="444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28DFCD9E-6A9F-42AD-94AE-C81DE5C11295}"/>
              </a:ext>
            </a:extLst>
          </p:cNvPr>
          <p:cNvSpPr/>
          <p:nvPr/>
        </p:nvSpPr>
        <p:spPr>
          <a:xfrm>
            <a:off x="9894570" y="3382010"/>
            <a:ext cx="601345" cy="601345"/>
          </a:xfrm>
          <a:prstGeom prst="ellipse">
            <a:avLst/>
          </a:prstGeom>
          <a:solidFill>
            <a:srgbClr val="57A4FF"/>
          </a:solidFill>
          <a:ln w="38100">
            <a:solidFill>
              <a:srgbClr val="D2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불</a:t>
            </a:r>
            <a:endParaRPr lang="en-US" altLang="ko-KR" sz="2000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일치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7485F75-4629-4716-97CD-76FF254C1A67}"/>
              </a:ext>
            </a:extLst>
          </p:cNvPr>
          <p:cNvSpPr/>
          <p:nvPr/>
        </p:nvSpPr>
        <p:spPr>
          <a:xfrm>
            <a:off x="9894570" y="2706370"/>
            <a:ext cx="601345" cy="601345"/>
          </a:xfrm>
          <a:prstGeom prst="ellipse">
            <a:avLst/>
          </a:prstGeom>
          <a:solidFill>
            <a:srgbClr val="D2E3FF"/>
          </a:solidFill>
          <a:ln w="38100">
            <a:solidFill>
              <a:srgbClr val="57A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ko-KR" altLang="en-US" sz="20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일치</a:t>
            </a:r>
            <a:endParaRPr lang="ko-KR" altLang="en-US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CD2269F3-B7FB-42CD-BDED-12F25902475A}"/>
              </a:ext>
            </a:extLst>
          </p:cNvPr>
          <p:cNvSpPr/>
          <p:nvPr/>
        </p:nvSpPr>
        <p:spPr>
          <a:xfrm>
            <a:off x="8666480" y="3007360"/>
            <a:ext cx="814705" cy="6756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>
            <a:normAutofit fontScale="70000" lnSpcReduction="20000"/>
          </a:bodyPr>
          <a:lstStyle/>
          <a:p>
            <a:pPr algn="ctr"/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어깨번호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확인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0CC8CEF-BD46-433B-AC9F-01246AF9B434}"/>
              </a:ext>
            </a:extLst>
          </p:cNvPr>
          <p:cNvSpPr/>
          <p:nvPr/>
        </p:nvSpPr>
        <p:spPr>
          <a:xfrm>
            <a:off x="7028815" y="3107690"/>
            <a:ext cx="1205230" cy="474345"/>
          </a:xfrm>
          <a:prstGeom prst="roundRect">
            <a:avLst>
              <a:gd name="adj" fmla="val 18469"/>
            </a:avLst>
          </a:prstGeom>
          <a:solidFill>
            <a:srgbClr val="3381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5400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200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단어</a:t>
            </a:r>
            <a:r>
              <a:rPr lang="en-US" altLang="ko-KR" sz="1200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/</a:t>
            </a:r>
            <a:r>
              <a:rPr lang="ko-KR" altLang="en-US" sz="1200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세종태그</a:t>
            </a:r>
            <a:endParaRPr lang="en-US" altLang="ko-KR" sz="1200" dirty="0"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1200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둘 다 같을 때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679CE356-3C3D-49B6-AAA1-105C63B8181F}"/>
              </a:ext>
            </a:extLst>
          </p:cNvPr>
          <p:cNvSpPr/>
          <p:nvPr/>
        </p:nvSpPr>
        <p:spPr>
          <a:xfrm>
            <a:off x="4398645" y="3615690"/>
            <a:ext cx="814705" cy="76898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6800" rIns="0" bIns="0" rtlCol="0" anchor="ctr">
            <a:normAutofit fontScale="70000" lnSpcReduction="20000"/>
          </a:bodyPr>
          <a:lstStyle/>
          <a:p>
            <a:pPr algn="ctr"/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사투리의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지역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확인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7F155CD-7FAF-4134-9688-07C9213953A6}"/>
              </a:ext>
            </a:extLst>
          </p:cNvPr>
          <p:cNvSpPr/>
          <p:nvPr/>
        </p:nvSpPr>
        <p:spPr>
          <a:xfrm>
            <a:off x="4430395" y="2238375"/>
            <a:ext cx="2227580" cy="331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97D0DF7-56D5-4656-B245-808890164EE1}"/>
              </a:ext>
            </a:extLst>
          </p:cNvPr>
          <p:cNvSpPr txBox="1"/>
          <p:nvPr/>
        </p:nvSpPr>
        <p:spPr>
          <a:xfrm>
            <a:off x="4362450" y="3175635"/>
            <a:ext cx="885190" cy="304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noAutofit/>
          </a:bodyPr>
          <a:lstStyle/>
          <a:p>
            <a:pPr algn="ctr"/>
            <a:r>
              <a:rPr lang="ko-KR" altLang="en-US" sz="16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나</a:t>
            </a:r>
            <a:r>
              <a:rPr lang="en-US" altLang="ko-KR" sz="16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/JX</a:t>
            </a:r>
            <a:endParaRPr lang="ko-KR" altLang="en-US" sz="1600" dirty="0">
              <a:latin typeface="DX유니고딕 175" panose="02020600000000000000" pitchFamily="18" charset="-127"/>
              <a:ea typeface="DX유니고딕 175" panose="02020600000000000000" pitchFamily="18" charset="-127"/>
            </a:endParaRPr>
          </a:p>
        </p:txBody>
      </p:sp>
      <p:cxnSp>
        <p:nvCxnSpPr>
          <p:cNvPr id="153" name="연결선: 구부러짐 152">
            <a:extLst>
              <a:ext uri="{FF2B5EF4-FFF2-40B4-BE49-F238E27FC236}">
                <a16:creationId xmlns:a16="http://schemas.microsoft.com/office/drawing/2014/main" id="{F30BC746-EA4A-47B4-B5C8-3B36E50C66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05880" y="4620260"/>
            <a:ext cx="811530" cy="995680"/>
          </a:xfrm>
          <a:prstGeom prst="curvedConnector2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75621D71-A43E-47D7-8C64-B96E44552E5F}"/>
              </a:ext>
            </a:extLst>
          </p:cNvPr>
          <p:cNvSpPr/>
          <p:nvPr/>
        </p:nvSpPr>
        <p:spPr>
          <a:xfrm>
            <a:off x="5879465" y="3476625"/>
            <a:ext cx="868680" cy="1234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단어</a:t>
            </a:r>
            <a:r>
              <a:rPr lang="en-US" altLang="ko-KR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세종태그</a:t>
            </a:r>
            <a:endParaRPr lang="en-US" altLang="ko-KR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확인</a:t>
            </a:r>
            <a:endParaRPr lang="ko-KR" altLang="en-US" sz="28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6806044C-AFF9-420F-A3B2-110D1034FB05}"/>
              </a:ext>
            </a:extLst>
          </p:cNvPr>
          <p:cNvSpPr>
            <a:spLocks noChangeAspect="1"/>
          </p:cNvSpPr>
          <p:nvPr/>
        </p:nvSpPr>
        <p:spPr>
          <a:xfrm>
            <a:off x="7353935" y="5175250"/>
            <a:ext cx="725170" cy="69977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07C957-231A-4A70-A8B7-89C0DAF38CA2}"/>
              </a:ext>
            </a:extLst>
          </p:cNvPr>
          <p:cNvSpPr txBox="1"/>
          <p:nvPr/>
        </p:nvSpPr>
        <p:spPr>
          <a:xfrm>
            <a:off x="7309485" y="5404485"/>
            <a:ext cx="814705" cy="243205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2F97E7B-D12B-422D-ADB3-CA00094AC2AA}"/>
              </a:ext>
            </a:extLst>
          </p:cNvPr>
          <p:cNvSpPr txBox="1"/>
          <p:nvPr/>
        </p:nvSpPr>
        <p:spPr>
          <a:xfrm>
            <a:off x="4430395" y="2237105"/>
            <a:ext cx="2227580" cy="24892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altLang="ko-KR" sz="1600" dirty="0" err="1">
                <a:solidFill>
                  <a:srgbClr val="3381FF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rPr>
              <a:t>BinarySearch_dia</a:t>
            </a:r>
            <a:endParaRPr lang="ko-KR" altLang="en-US" sz="1600" dirty="0">
              <a:solidFill>
                <a:srgbClr val="3381FF"/>
              </a:solidFill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524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750"/>
                            </p:stCondLst>
                            <p:childTnLst>
                              <p:par>
                                <p:cTn id="9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250"/>
                            </p:stCondLst>
                            <p:childTnLst>
                              <p:par>
                                <p:cTn id="10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750"/>
                            </p:stCondLst>
                            <p:childTnLst>
                              <p:par>
                                <p:cTn id="1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2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0; 0.2000,0.5000; 0.8000,0.5000; 1,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7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 tmFilter="0,0; 0.2000,0.5000; 0.8000,0.5000; 1,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000"/>
                            </p:stCondLst>
                            <p:childTnLst>
                              <p:par>
                                <p:cTn id="2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 tmFilter="0,0; 0.2000,0.5000; 0.8000,0.5000; 1,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5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 tmFilter="0,0; 0.2000,0.5000; 0.8000,0.5000; 1,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8" dur="2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500"/>
                            </p:stCondLst>
                            <p:childTnLst>
                              <p:par>
                                <p:cTn id="26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 tmFilter="0,0; 0.2000,0.5000; 0.8000,0.5000; 1,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2" dur="2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3000"/>
                            </p:stCondLst>
                            <p:childTnLst>
                              <p:par>
                                <p:cTn id="2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3500"/>
                            </p:stCondLst>
                            <p:childTnLst>
                              <p:par>
                                <p:cTn id="2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 tmFilter="0,0; 0.2000,0.5000; 0.8000,0.5000; 1,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2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4000"/>
                            </p:stCondLst>
                            <p:childTnLst>
                              <p:par>
                                <p:cTn id="2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4500"/>
                            </p:stCondLst>
                            <p:childTnLst>
                              <p:par>
                                <p:cTn id="2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0; 0.2000,0.5000; 0.8000,0.5000; 1,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0"/>
                            </p:stCondLst>
                            <p:childTnLst>
                              <p:par>
                                <p:cTn id="2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50"/>
                            </p:stCondLst>
                            <p:childTnLst>
                              <p:par>
                                <p:cTn id="29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 tmFilter="0,0; 0.2000,0.5000; 0.8000,0.5000; 1,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2" dur="2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625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 tmFilter="0,0; 0.2000,0.5000; 0.8000,0.5000; 1,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5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 tmFilter="0,0; 0.2000,0.5000; 0.8000,0.5000; 1,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8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500"/>
                            </p:stCondLst>
                            <p:childTnLst>
                              <p:par>
                                <p:cTn id="3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000"/>
                            </p:stCondLst>
                            <p:childTnLst>
                              <p:par>
                                <p:cTn id="35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 tmFilter="0,0; 0.2000,0.5000; 0.8000,0.5000; 1,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4" dur="2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1000"/>
                            </p:stCondLst>
                            <p:childTnLst>
                              <p:par>
                                <p:cTn id="3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/>
      <p:bldP spid="5" grpId="0" animBg="1"/>
      <p:bldP spid="78" grpId="0"/>
      <p:bldP spid="36" grpId="0" animBg="1"/>
      <p:bldP spid="37" grpId="0" animBg="1"/>
      <p:bldP spid="39" grpId="0"/>
      <p:bldP spid="47" grpId="0" animBg="1"/>
      <p:bldP spid="54" grpId="0" animBg="1"/>
      <p:bldP spid="56" grpId="0" animBg="1"/>
      <p:bldP spid="57" grpId="0"/>
      <p:bldP spid="62" grpId="0" animBg="1"/>
      <p:bldP spid="63" grpId="0" animBg="1"/>
      <p:bldP spid="64" grpId="0" animBg="1"/>
      <p:bldP spid="65" grpId="0"/>
      <p:bldP spid="66" grpId="0" animBg="1"/>
      <p:bldP spid="67" grpId="0" animBg="1"/>
      <p:bldP spid="68" grpId="0" animBg="1"/>
      <p:bldP spid="69" grpId="0"/>
      <p:bldP spid="70" grpId="0" animBg="1"/>
      <p:bldP spid="72" grpId="0"/>
      <p:bldP spid="73" grpId="0" animBg="1"/>
      <p:bldP spid="74" grpId="0"/>
      <p:bldP spid="74" grpId="1"/>
      <p:bldP spid="75" grpId="0" animBg="1"/>
      <p:bldP spid="79" grpId="0"/>
      <p:bldP spid="81" grpId="0"/>
      <p:bldP spid="83" grpId="0"/>
      <p:bldP spid="108" grpId="0" animBg="1"/>
      <p:bldP spid="109" grpId="0" animBg="1"/>
      <p:bldP spid="110" grpId="0" animBg="1"/>
      <p:bldP spid="113" grpId="0" animBg="1"/>
      <p:bldP spid="114" grpId="0" animBg="1"/>
      <p:bldP spid="118" grpId="0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5" grpId="0" animBg="1"/>
      <p:bldP spid="125" grpId="1" animBg="1"/>
      <p:bldP spid="126" grpId="0" animBg="1"/>
      <p:bldP spid="126" grpId="1" animBg="1"/>
      <p:bldP spid="127" grpId="0" animBg="1"/>
      <p:bldP spid="128" grpId="0" animBg="1"/>
      <p:bldP spid="128" grpId="1" animBg="1"/>
      <p:bldP spid="133" grpId="0" animBg="1"/>
      <p:bldP spid="136" grpId="0" animBg="1"/>
      <p:bldP spid="137" grpId="0"/>
      <p:bldP spid="139" grpId="0" animBg="1"/>
      <p:bldP spid="139" grpId="1" animBg="1"/>
      <p:bldP spid="139" grpId="2" animBg="1"/>
      <p:bldP spid="141" grpId="0"/>
      <p:bldP spid="141" grpId="1"/>
      <p:bldP spid="141" grpId="2"/>
      <p:bldP spid="142" grpId="0"/>
      <p:bldP spid="142" grpId="1"/>
      <p:bldP spid="142" grpId="2"/>
      <p:bldP spid="144" grpId="0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9" grpId="0" animBg="1"/>
      <p:bldP spid="149" grpId="1" animBg="1"/>
      <p:bldP spid="149" grpId="2" animBg="1"/>
      <p:bldP spid="150" grpId="0" animBg="1"/>
      <p:bldP spid="152" grpId="0" animBg="1"/>
      <p:bldP spid="148" grpId="0" animBg="1"/>
      <p:bldP spid="148" grpId="1" animBg="1"/>
      <p:bldP spid="148" grpId="2" animBg="1"/>
      <p:bldP spid="154" grpId="0" animBg="1"/>
      <p:bldP spid="130" grpId="0"/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FCD6CC2-0617-4250-9CF5-7938B16855A4}"/>
              </a:ext>
            </a:extLst>
          </p:cNvPr>
          <p:cNvSpPr/>
          <p:nvPr/>
        </p:nvSpPr>
        <p:spPr>
          <a:xfrm>
            <a:off x="245745" y="461645"/>
            <a:ext cx="11696700" cy="6054725"/>
          </a:xfrm>
          <a:prstGeom prst="roundRect">
            <a:avLst>
              <a:gd name="adj" fmla="val 7832"/>
            </a:avLst>
          </a:prstGeom>
          <a:solidFill>
            <a:srgbClr val="CC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7B6752F-CFD4-48FC-9E54-EDFF800214B4}"/>
              </a:ext>
            </a:extLst>
          </p:cNvPr>
          <p:cNvSpPr/>
          <p:nvPr/>
        </p:nvSpPr>
        <p:spPr>
          <a:xfrm>
            <a:off x="245745" y="895350"/>
            <a:ext cx="11696700" cy="5168900"/>
          </a:xfrm>
          <a:prstGeom prst="roundRect">
            <a:avLst>
              <a:gd name="adj" fmla="val 7832"/>
            </a:avLst>
          </a:prstGeom>
          <a:solidFill>
            <a:srgbClr val="338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D3A6BAA-E37B-4A8F-8A18-F2693DBD52EC}"/>
              </a:ext>
            </a:extLst>
          </p:cNvPr>
          <p:cNvSpPr/>
          <p:nvPr/>
        </p:nvSpPr>
        <p:spPr>
          <a:xfrm>
            <a:off x="3690620" y="2436495"/>
            <a:ext cx="1832610" cy="721360"/>
          </a:xfrm>
          <a:prstGeom prst="roundRect">
            <a:avLst>
              <a:gd name="adj" fmla="val 18469"/>
            </a:avLst>
          </a:prstGeom>
          <a:solidFill>
            <a:srgbClr val="3381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5400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종성 유무에 대한</a:t>
            </a:r>
            <a:endParaRPr lang="en-US" altLang="ko-KR" dirty="0"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변화가 있을 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D1AA9C-8F4E-48E4-A21C-C6CD9DEF8D65}"/>
              </a:ext>
            </a:extLst>
          </p:cNvPr>
          <p:cNvSpPr/>
          <p:nvPr/>
        </p:nvSpPr>
        <p:spPr>
          <a:xfrm>
            <a:off x="3690620" y="4657090"/>
            <a:ext cx="1832610" cy="721360"/>
          </a:xfrm>
          <a:prstGeom prst="roundRect">
            <a:avLst>
              <a:gd name="adj" fmla="val 18469"/>
            </a:avLst>
          </a:prstGeom>
          <a:solidFill>
            <a:srgbClr val="3381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5400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종성 유무에 대한</a:t>
            </a:r>
            <a:endParaRPr lang="en-US" altLang="ko-KR" dirty="0"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변화가 없을 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EC3FE2-5063-433A-BF4A-9D8B3042928C}"/>
              </a:ext>
            </a:extLst>
          </p:cNvPr>
          <p:cNvSpPr txBox="1"/>
          <p:nvPr/>
        </p:nvSpPr>
        <p:spPr>
          <a:xfrm>
            <a:off x="6309360" y="4832985"/>
            <a:ext cx="12382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CE1B1131-67F7-4F13-B70F-758B42E4D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523230" y="4689475"/>
            <a:ext cx="657225" cy="657225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6AE09030-E410-4EA2-BD3D-D51D84293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542280" y="2468880"/>
            <a:ext cx="657225" cy="657225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07F3445-8AAB-411C-863C-20A5F51315EB}"/>
              </a:ext>
            </a:extLst>
          </p:cNvPr>
          <p:cNvSpPr/>
          <p:nvPr/>
        </p:nvSpPr>
        <p:spPr>
          <a:xfrm>
            <a:off x="542925" y="736600"/>
            <a:ext cx="2529205" cy="503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ko-KR" sz="2800" dirty="0" err="1">
                <a:solidFill>
                  <a:srgbClr val="3381FF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rPr>
              <a:t>Josa</a:t>
            </a:r>
            <a:endParaRPr lang="ko-KR" altLang="en-US" sz="2800" dirty="0">
              <a:solidFill>
                <a:srgbClr val="3381FF"/>
              </a:solidFill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0DBE14-C305-4453-AAEE-4C0AA4983C09}"/>
              </a:ext>
            </a:extLst>
          </p:cNvPr>
          <p:cNvSpPr/>
          <p:nvPr/>
        </p:nvSpPr>
        <p:spPr>
          <a:xfrm>
            <a:off x="8544560" y="2872105"/>
            <a:ext cx="914400" cy="914400"/>
          </a:xfrm>
          <a:prstGeom prst="ellipse">
            <a:avLst/>
          </a:prstGeom>
          <a:solidFill>
            <a:srgbClr val="57A4FF"/>
          </a:solidFill>
          <a:ln w="38100">
            <a:solidFill>
              <a:srgbClr val="D2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X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36EA9A-20B1-4F50-B4BC-F00D65CD5D2E}"/>
              </a:ext>
            </a:extLst>
          </p:cNvPr>
          <p:cNvSpPr txBox="1"/>
          <p:nvPr/>
        </p:nvSpPr>
        <p:spPr>
          <a:xfrm>
            <a:off x="10081260" y="3126105"/>
            <a:ext cx="12382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1C0EFC00-6E4C-4FD1-8FA0-06FB5C2B0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57690" y="3001010"/>
            <a:ext cx="657225" cy="657225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285A9303-A832-4A42-94B4-B6F6B854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42450" y="1955165"/>
            <a:ext cx="657225" cy="657225"/>
          </a:xfrm>
          <a:prstGeom prst="rect">
            <a:avLst/>
          </a:prstGeom>
        </p:spPr>
      </p:pic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9E4292C-73EB-44CB-A987-407B0ED46CFA}"/>
              </a:ext>
            </a:extLst>
          </p:cNvPr>
          <p:cNvCxnSpPr>
            <a:stCxn id="23" idx="3"/>
            <a:endCxn id="29" idx="2"/>
          </p:cNvCxnSpPr>
          <p:nvPr/>
        </p:nvCxnSpPr>
        <p:spPr>
          <a:xfrm flipV="1">
            <a:off x="7656830" y="2283460"/>
            <a:ext cx="887730" cy="473710"/>
          </a:xfrm>
          <a:prstGeom prst="bentConnector3">
            <a:avLst/>
          </a:prstGeom>
          <a:ln w="38100">
            <a:solidFill>
              <a:srgbClr val="33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BAE4768-430E-42A4-9346-BAE93500E614}"/>
              </a:ext>
            </a:extLst>
          </p:cNvPr>
          <p:cNvCxnSpPr>
            <a:stCxn id="23" idx="3"/>
            <a:endCxn id="31" idx="2"/>
          </p:cNvCxnSpPr>
          <p:nvPr/>
        </p:nvCxnSpPr>
        <p:spPr>
          <a:xfrm>
            <a:off x="7656830" y="2757170"/>
            <a:ext cx="887730" cy="572135"/>
          </a:xfrm>
          <a:prstGeom prst="bentConnector3">
            <a:avLst/>
          </a:prstGeom>
          <a:ln w="38100">
            <a:solidFill>
              <a:srgbClr val="33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7407952-640F-4A52-A684-2D65D5DCE3AB}"/>
              </a:ext>
            </a:extLst>
          </p:cNvPr>
          <p:cNvSpPr txBox="1"/>
          <p:nvPr/>
        </p:nvSpPr>
        <p:spPr>
          <a:xfrm>
            <a:off x="6199505" y="1572260"/>
            <a:ext cx="1457325" cy="4743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90000" rIns="0" bIns="0" rtlCol="0">
            <a:noAutofit/>
          </a:bodyPr>
          <a:lstStyle/>
          <a:p>
            <a:pPr algn="ctr"/>
            <a:r>
              <a:rPr lang="ko-KR" altLang="en-US" sz="20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나</a:t>
            </a:r>
            <a:r>
              <a:rPr lang="en-US" altLang="ko-KR" sz="20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/JX</a:t>
            </a:r>
            <a:endParaRPr lang="ko-KR" altLang="en-US" sz="2000" dirty="0">
              <a:latin typeface="DX유니고딕 175" panose="02020600000000000000" pitchFamily="18" charset="-127"/>
              <a:ea typeface="DX유니고딕 175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1955C0-7B3D-48A7-8DA9-E593504AFDE9}"/>
              </a:ext>
            </a:extLst>
          </p:cNvPr>
          <p:cNvSpPr txBox="1"/>
          <p:nvPr/>
        </p:nvSpPr>
        <p:spPr>
          <a:xfrm>
            <a:off x="621665" y="1834515"/>
            <a:ext cx="1014095" cy="6026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108000" rIns="0" bIns="0" rtlCol="0">
            <a:noAutofit/>
          </a:bodyPr>
          <a:lstStyle/>
          <a:p>
            <a:pPr algn="ctr"/>
            <a:r>
              <a:rPr lang="ko-KR" altLang="en-US" sz="2000" dirty="0" err="1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양무</a:t>
            </a:r>
            <a:r>
              <a:rPr lang="ko-KR" altLang="en-US" sz="2800" dirty="0" err="1">
                <a:solidFill>
                  <a:srgbClr val="FF0000"/>
                </a:solidFill>
                <a:latin typeface="DX유니고딕 175" panose="02020600000000000000" pitchFamily="18" charset="-127"/>
                <a:ea typeface="DX유니고딕 175" panose="02020600000000000000" pitchFamily="18" charset="-127"/>
              </a:rPr>
              <a:t>시</a:t>
            </a:r>
            <a:endParaRPr lang="ko-KR" altLang="en-US" sz="2000" dirty="0">
              <a:solidFill>
                <a:srgbClr val="FF0000"/>
              </a:solidFill>
              <a:latin typeface="DX유니고딕 175" panose="02020600000000000000" pitchFamily="18" charset="-127"/>
              <a:ea typeface="DX유니고딕 175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8F7B41-9DCB-4586-A3C5-06709696DD48}"/>
              </a:ext>
            </a:extLst>
          </p:cNvPr>
          <p:cNvSpPr txBox="1"/>
          <p:nvPr/>
        </p:nvSpPr>
        <p:spPr>
          <a:xfrm>
            <a:off x="2068195" y="1834515"/>
            <a:ext cx="1014095" cy="6026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108000" rIns="0" bIns="0" rtlCol="0">
            <a:noAutofit/>
          </a:bodyPr>
          <a:lstStyle/>
          <a:p>
            <a:pPr algn="ctr"/>
            <a:r>
              <a:rPr lang="ko-KR" altLang="en-US" sz="20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당</a:t>
            </a:r>
            <a:r>
              <a:rPr lang="ko-KR" altLang="en-US" sz="2800" dirty="0">
                <a:solidFill>
                  <a:srgbClr val="FF0000"/>
                </a:solidFill>
                <a:latin typeface="DX유니고딕 175" panose="02020600000000000000" pitchFamily="18" charset="-127"/>
                <a:ea typeface="DX유니고딕 175" panose="02020600000000000000" pitchFamily="18" charset="-127"/>
              </a:rPr>
              <a:t>근</a:t>
            </a:r>
            <a:endParaRPr lang="ko-KR" altLang="en-US" sz="2000" dirty="0">
              <a:solidFill>
                <a:srgbClr val="FF0000"/>
              </a:solidFill>
              <a:latin typeface="DX유니고딕 175" panose="02020600000000000000" pitchFamily="18" charset="-127"/>
              <a:ea typeface="DX유니고딕 175" panose="02020600000000000000" pitchFamily="18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454A502-E7E2-490A-AE24-656728D9F444}"/>
              </a:ext>
            </a:extLst>
          </p:cNvPr>
          <p:cNvCxnSpPr>
            <a:cxnSpLocks/>
          </p:cNvCxnSpPr>
          <p:nvPr/>
        </p:nvCxnSpPr>
        <p:spPr>
          <a:xfrm flipV="1">
            <a:off x="2583180" y="2981960"/>
            <a:ext cx="1108075" cy="927100"/>
          </a:xfrm>
          <a:prstGeom prst="bentConnector3">
            <a:avLst/>
          </a:prstGeom>
          <a:ln w="38100">
            <a:solidFill>
              <a:srgbClr val="33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AF0B4F8-FD75-43B7-A73D-9BF065182D05}"/>
              </a:ext>
            </a:extLst>
          </p:cNvPr>
          <p:cNvCxnSpPr>
            <a:cxnSpLocks/>
          </p:cNvCxnSpPr>
          <p:nvPr/>
        </p:nvCxnSpPr>
        <p:spPr>
          <a:xfrm>
            <a:off x="2583180" y="3909695"/>
            <a:ext cx="1108075" cy="955040"/>
          </a:xfrm>
          <a:prstGeom prst="bentConnector3">
            <a:avLst/>
          </a:prstGeom>
          <a:ln w="38100">
            <a:solidFill>
              <a:srgbClr val="33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A2E7C4-C2FD-48FD-AA6E-057BFC40EC5E}"/>
              </a:ext>
            </a:extLst>
          </p:cNvPr>
          <p:cNvSpPr txBox="1"/>
          <p:nvPr/>
        </p:nvSpPr>
        <p:spPr>
          <a:xfrm>
            <a:off x="10153650" y="2046605"/>
            <a:ext cx="1457325" cy="4743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90000" rIns="0" bIns="0" rtlCol="0">
            <a:noAutofit/>
          </a:bodyPr>
          <a:lstStyle/>
          <a:p>
            <a:pPr algn="ctr"/>
            <a:r>
              <a:rPr lang="ko-KR" altLang="en-US" sz="20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이나</a:t>
            </a:r>
            <a:r>
              <a:rPr lang="en-US" altLang="ko-KR" sz="20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/JX</a:t>
            </a:r>
            <a:endParaRPr lang="ko-KR" altLang="en-US" sz="2000" dirty="0">
              <a:latin typeface="DX유니고딕 175" panose="02020600000000000000" pitchFamily="18" charset="-127"/>
              <a:ea typeface="DX유니고딕 175" panose="02020600000000000000" pitchFamily="18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31F5298-EA32-44D6-BB41-E95178D112B5}"/>
              </a:ext>
            </a:extLst>
          </p:cNvPr>
          <p:cNvCxnSpPr>
            <a:cxnSpLocks/>
          </p:cNvCxnSpPr>
          <p:nvPr/>
        </p:nvCxnSpPr>
        <p:spPr>
          <a:xfrm flipV="1">
            <a:off x="2583180" y="2980690"/>
            <a:ext cx="1108075" cy="9271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40B6DB4-9336-4C9D-A4E8-CD049F07F998}"/>
              </a:ext>
            </a:extLst>
          </p:cNvPr>
          <p:cNvSpPr/>
          <p:nvPr/>
        </p:nvSpPr>
        <p:spPr>
          <a:xfrm>
            <a:off x="1125855" y="2994660"/>
            <a:ext cx="1457325" cy="18770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ko-KR" altLang="en-US" sz="28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종성 </a:t>
            </a:r>
            <a:endParaRPr lang="en-US" altLang="ko-KR" sz="28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유무 </a:t>
            </a:r>
            <a:endParaRPr lang="en-US" altLang="ko-KR" sz="28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변화 체크</a:t>
            </a: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8EEAE8AE-1410-48F8-BA3A-6606BE597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542280" y="2469515"/>
            <a:ext cx="657225" cy="657225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BE1968A-0FC2-4194-9E10-F6683AAA83A4}"/>
              </a:ext>
            </a:extLst>
          </p:cNvPr>
          <p:cNvCxnSpPr/>
          <p:nvPr/>
        </p:nvCxnSpPr>
        <p:spPr>
          <a:xfrm flipV="1">
            <a:off x="7656830" y="2287905"/>
            <a:ext cx="887730" cy="47371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>
            <a:extLst>
              <a:ext uri="{FF2B5EF4-FFF2-40B4-BE49-F238E27FC236}">
                <a16:creationId xmlns:a16="http://schemas.microsoft.com/office/drawing/2014/main" id="{F3235E71-38B1-4DCE-8732-6F77A7FEF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42450" y="1953895"/>
            <a:ext cx="657225" cy="657225"/>
          </a:xfrm>
          <a:prstGeom prst="rect">
            <a:avLst/>
          </a:prstGeom>
        </p:spPr>
      </p:pic>
      <p:sp>
        <p:nvSpPr>
          <p:cNvPr id="50" name="L 도형 49">
            <a:extLst>
              <a:ext uri="{FF2B5EF4-FFF2-40B4-BE49-F238E27FC236}">
                <a16:creationId xmlns:a16="http://schemas.microsoft.com/office/drawing/2014/main" id="{B7C02AA2-56D2-4710-8784-B5D46735142E}"/>
              </a:ext>
            </a:extLst>
          </p:cNvPr>
          <p:cNvSpPr/>
          <p:nvPr/>
        </p:nvSpPr>
        <p:spPr>
          <a:xfrm>
            <a:off x="1068070" y="2437765"/>
            <a:ext cx="864235" cy="225425"/>
          </a:xfrm>
          <a:prstGeom prst="corner">
            <a:avLst>
              <a:gd name="adj1" fmla="val 15857"/>
              <a:gd name="adj2" fmla="val 18689"/>
            </a:avLst>
          </a:prstGeom>
          <a:solidFill>
            <a:srgbClr val="33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L 도형 50">
            <a:extLst>
              <a:ext uri="{FF2B5EF4-FFF2-40B4-BE49-F238E27FC236}">
                <a16:creationId xmlns:a16="http://schemas.microsoft.com/office/drawing/2014/main" id="{36036908-F93B-48A0-9D95-77ADA5EBC32C}"/>
              </a:ext>
            </a:extLst>
          </p:cNvPr>
          <p:cNvSpPr/>
          <p:nvPr/>
        </p:nvSpPr>
        <p:spPr>
          <a:xfrm flipH="1">
            <a:off x="1750060" y="2437130"/>
            <a:ext cx="864235" cy="225425"/>
          </a:xfrm>
          <a:prstGeom prst="corner">
            <a:avLst>
              <a:gd name="adj1" fmla="val 15857"/>
              <a:gd name="adj2" fmla="val 18689"/>
            </a:avLst>
          </a:prstGeom>
          <a:solidFill>
            <a:srgbClr val="33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DD5EE81A-B1CD-4511-9497-6B69AD52E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1539875" y="2607310"/>
            <a:ext cx="657225" cy="6572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44AE8BD-9B5B-4186-8553-92A49EB63DDA}"/>
              </a:ext>
            </a:extLst>
          </p:cNvPr>
          <p:cNvSpPr/>
          <p:nvPr/>
        </p:nvSpPr>
        <p:spPr>
          <a:xfrm>
            <a:off x="6199505" y="2164715"/>
            <a:ext cx="1457325" cy="118554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72000" rIns="1800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변화되는 조사인지 체크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F1C2F83-1228-41EE-952C-B7DF11E9D313}"/>
              </a:ext>
            </a:extLst>
          </p:cNvPr>
          <p:cNvSpPr/>
          <p:nvPr/>
        </p:nvSpPr>
        <p:spPr>
          <a:xfrm>
            <a:off x="8544560" y="1826260"/>
            <a:ext cx="914400" cy="914400"/>
          </a:xfrm>
          <a:prstGeom prst="ellipse">
            <a:avLst/>
          </a:prstGeom>
          <a:solidFill>
            <a:srgbClr val="D2E3FF"/>
          </a:solidFill>
          <a:ln w="38100">
            <a:solidFill>
              <a:srgbClr val="57A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O</a:t>
            </a:r>
            <a:endParaRPr lang="ko-KR" altLang="en-US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118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0; 0.2000,0.5000; 0.8000,0.5000; 1,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0; 0.2000,0.5000; 0.8000,0.5000; 1,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0; 0.2000,0.5000; 0.8000,0.5000; 1,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0; 0.2000,0.5000; 0.8000,0.5000; 1,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0; 0.2000,0.5000; 0.8000,0.5000; 1,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0; 0.2000,0.5000; 0.8000,0.5000; 1,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28" grpId="0" animBg="1"/>
      <p:bldP spid="28" grpId="1" animBg="1"/>
      <p:bldP spid="30" grpId="0" animBg="1"/>
      <p:bldP spid="30" grpId="1" animBg="1"/>
      <p:bldP spid="42" grpId="0" animBg="1"/>
      <p:bldP spid="10" grpId="0" animBg="1"/>
      <p:bldP spid="50" grpId="0" animBg="1"/>
      <p:bldP spid="51" grpId="0" animBg="1"/>
      <p:bldP spid="23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4C56E1D-7CE4-4E0C-A9B8-568F34ED90DE}"/>
              </a:ext>
            </a:extLst>
          </p:cNvPr>
          <p:cNvGrpSpPr/>
          <p:nvPr/>
        </p:nvGrpSpPr>
        <p:grpSpPr>
          <a:xfrm>
            <a:off x="379095" y="448310"/>
            <a:ext cx="11449685" cy="6065520"/>
            <a:chOff x="379095" y="448310"/>
            <a:chExt cx="11449685" cy="606552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FB2E05F6-7ADD-48A2-AF19-3575998F3CEB}"/>
                </a:ext>
              </a:extLst>
            </p:cNvPr>
            <p:cNvSpPr/>
            <p:nvPr/>
          </p:nvSpPr>
          <p:spPr>
            <a:xfrm>
              <a:off x="8027035" y="448310"/>
              <a:ext cx="3801745" cy="1029970"/>
            </a:xfrm>
            <a:prstGeom prst="round2SameRect">
              <a:avLst/>
            </a:prstGeom>
            <a:solidFill>
              <a:srgbClr val="338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A312E3A-039E-4E44-9CA9-1251FF3381B0}"/>
                </a:ext>
              </a:extLst>
            </p:cNvPr>
            <p:cNvSpPr/>
            <p:nvPr/>
          </p:nvSpPr>
          <p:spPr>
            <a:xfrm>
              <a:off x="379095" y="1370965"/>
              <a:ext cx="11433175" cy="5142230"/>
            </a:xfrm>
            <a:prstGeom prst="roundRect">
              <a:avLst>
                <a:gd name="adj" fmla="val 1556"/>
              </a:avLst>
            </a:prstGeom>
            <a:solidFill>
              <a:schemeClr val="bg1"/>
            </a:solidFill>
            <a:ln w="38100">
              <a:solidFill>
                <a:srgbClr val="338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endParaRPr lang="en-US" altLang="ko-K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C346B3-007A-4649-A54A-B8E3308A360F}"/>
                </a:ext>
              </a:extLst>
            </p:cNvPr>
            <p:cNvSpPr txBox="1"/>
            <p:nvPr/>
          </p:nvSpPr>
          <p:spPr>
            <a:xfrm>
              <a:off x="8027035" y="626110"/>
              <a:ext cx="3801745" cy="621665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표준어 </a:t>
              </a:r>
              <a:r>
                <a:rPr lang="ko-KR" altLang="en-US" sz="4000" b="1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→</a:t>
              </a:r>
              <a:r>
                <a:rPr lang="ko-KR" altLang="en-US" sz="4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사투리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7D7C9E-D710-4669-A43A-0CC488D32796}"/>
              </a:ext>
            </a:extLst>
          </p:cNvPr>
          <p:cNvSpPr/>
          <p:nvPr/>
        </p:nvSpPr>
        <p:spPr>
          <a:xfrm>
            <a:off x="379095" y="526415"/>
            <a:ext cx="3879215" cy="744855"/>
          </a:xfrm>
          <a:custGeom>
            <a:avLst/>
            <a:gdLst>
              <a:gd name="connsiteX0" fmla="*/ 0 w 3878934"/>
              <a:gd name="connsiteY0" fmla="*/ 0 h 744727"/>
              <a:gd name="connsiteX1" fmla="*/ 607700 w 3878934"/>
              <a:gd name="connsiteY1" fmla="*/ 0 h 744727"/>
              <a:gd name="connsiteX2" fmla="*/ 1137821 w 3878934"/>
              <a:gd name="connsiteY2" fmla="*/ 0 h 744727"/>
              <a:gd name="connsiteX3" fmla="*/ 1706731 w 3878934"/>
              <a:gd name="connsiteY3" fmla="*/ 0 h 744727"/>
              <a:gd name="connsiteX4" fmla="*/ 2392009 w 3878934"/>
              <a:gd name="connsiteY4" fmla="*/ 0 h 744727"/>
              <a:gd name="connsiteX5" fmla="*/ 2999709 w 3878934"/>
              <a:gd name="connsiteY5" fmla="*/ 0 h 744727"/>
              <a:gd name="connsiteX6" fmla="*/ 3878934 w 3878934"/>
              <a:gd name="connsiteY6" fmla="*/ 0 h 744727"/>
              <a:gd name="connsiteX7" fmla="*/ 3878934 w 3878934"/>
              <a:gd name="connsiteY7" fmla="*/ 379811 h 744727"/>
              <a:gd name="connsiteX8" fmla="*/ 3878934 w 3878934"/>
              <a:gd name="connsiteY8" fmla="*/ 744727 h 744727"/>
              <a:gd name="connsiteX9" fmla="*/ 3232445 w 3878934"/>
              <a:gd name="connsiteY9" fmla="*/ 744727 h 744727"/>
              <a:gd name="connsiteX10" fmla="*/ 2663535 w 3878934"/>
              <a:gd name="connsiteY10" fmla="*/ 744727 h 744727"/>
              <a:gd name="connsiteX11" fmla="*/ 1939467 w 3878934"/>
              <a:gd name="connsiteY11" fmla="*/ 744727 h 744727"/>
              <a:gd name="connsiteX12" fmla="*/ 1331767 w 3878934"/>
              <a:gd name="connsiteY12" fmla="*/ 744727 h 744727"/>
              <a:gd name="connsiteX13" fmla="*/ 801646 w 3878934"/>
              <a:gd name="connsiteY13" fmla="*/ 744727 h 744727"/>
              <a:gd name="connsiteX14" fmla="*/ 0 w 3878934"/>
              <a:gd name="connsiteY14" fmla="*/ 744727 h 744727"/>
              <a:gd name="connsiteX15" fmla="*/ 0 w 3878934"/>
              <a:gd name="connsiteY15" fmla="*/ 387258 h 744727"/>
              <a:gd name="connsiteX16" fmla="*/ 0 w 3878934"/>
              <a:gd name="connsiteY16" fmla="*/ 0 h 74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78934" h="744727" fill="none" extrusionOk="0">
                <a:moveTo>
                  <a:pt x="0" y="0"/>
                </a:moveTo>
                <a:cubicBezTo>
                  <a:pt x="122261" y="-8553"/>
                  <a:pt x="341152" y="-5241"/>
                  <a:pt x="607700" y="0"/>
                </a:cubicBezTo>
                <a:cubicBezTo>
                  <a:pt x="874248" y="5241"/>
                  <a:pt x="921257" y="4240"/>
                  <a:pt x="1137821" y="0"/>
                </a:cubicBezTo>
                <a:cubicBezTo>
                  <a:pt x="1354385" y="-4240"/>
                  <a:pt x="1561299" y="-15506"/>
                  <a:pt x="1706731" y="0"/>
                </a:cubicBezTo>
                <a:cubicBezTo>
                  <a:pt x="1852163" y="15506"/>
                  <a:pt x="2169296" y="-5309"/>
                  <a:pt x="2392009" y="0"/>
                </a:cubicBezTo>
                <a:cubicBezTo>
                  <a:pt x="2614722" y="5309"/>
                  <a:pt x="2698912" y="-19848"/>
                  <a:pt x="2999709" y="0"/>
                </a:cubicBezTo>
                <a:cubicBezTo>
                  <a:pt x="3300506" y="19848"/>
                  <a:pt x="3594601" y="26471"/>
                  <a:pt x="3878934" y="0"/>
                </a:cubicBezTo>
                <a:cubicBezTo>
                  <a:pt x="3892052" y="172605"/>
                  <a:pt x="3890933" y="212180"/>
                  <a:pt x="3878934" y="379811"/>
                </a:cubicBezTo>
                <a:cubicBezTo>
                  <a:pt x="3866935" y="547442"/>
                  <a:pt x="3882837" y="623211"/>
                  <a:pt x="3878934" y="744727"/>
                </a:cubicBezTo>
                <a:cubicBezTo>
                  <a:pt x="3734068" y="748658"/>
                  <a:pt x="3435345" y="759062"/>
                  <a:pt x="3232445" y="744727"/>
                </a:cubicBezTo>
                <a:cubicBezTo>
                  <a:pt x="3029545" y="730392"/>
                  <a:pt x="2837766" y="727294"/>
                  <a:pt x="2663535" y="744727"/>
                </a:cubicBezTo>
                <a:cubicBezTo>
                  <a:pt x="2489304" y="762161"/>
                  <a:pt x="2163349" y="718365"/>
                  <a:pt x="1939467" y="744727"/>
                </a:cubicBezTo>
                <a:cubicBezTo>
                  <a:pt x="1715585" y="771089"/>
                  <a:pt x="1511745" y="774509"/>
                  <a:pt x="1331767" y="744727"/>
                </a:cubicBezTo>
                <a:cubicBezTo>
                  <a:pt x="1151789" y="714945"/>
                  <a:pt x="999620" y="735418"/>
                  <a:pt x="801646" y="744727"/>
                </a:cubicBezTo>
                <a:cubicBezTo>
                  <a:pt x="603672" y="754036"/>
                  <a:pt x="319375" y="705352"/>
                  <a:pt x="0" y="744727"/>
                </a:cubicBezTo>
                <a:cubicBezTo>
                  <a:pt x="7068" y="630653"/>
                  <a:pt x="11656" y="562904"/>
                  <a:pt x="0" y="387258"/>
                </a:cubicBezTo>
                <a:cubicBezTo>
                  <a:pt x="-11656" y="211612"/>
                  <a:pt x="-7053" y="165769"/>
                  <a:pt x="0" y="0"/>
                </a:cubicBezTo>
                <a:close/>
              </a:path>
              <a:path w="3878934" h="744727" stroke="0" extrusionOk="0">
                <a:moveTo>
                  <a:pt x="0" y="0"/>
                </a:moveTo>
                <a:cubicBezTo>
                  <a:pt x="133701" y="852"/>
                  <a:pt x="457426" y="12442"/>
                  <a:pt x="607700" y="0"/>
                </a:cubicBezTo>
                <a:cubicBezTo>
                  <a:pt x="757974" y="-12442"/>
                  <a:pt x="951604" y="21245"/>
                  <a:pt x="1137821" y="0"/>
                </a:cubicBezTo>
                <a:cubicBezTo>
                  <a:pt x="1324038" y="-21245"/>
                  <a:pt x="1675384" y="-8725"/>
                  <a:pt x="1861888" y="0"/>
                </a:cubicBezTo>
                <a:cubicBezTo>
                  <a:pt x="2048392" y="8725"/>
                  <a:pt x="2331925" y="24678"/>
                  <a:pt x="2469588" y="0"/>
                </a:cubicBezTo>
                <a:cubicBezTo>
                  <a:pt x="2607251" y="-24678"/>
                  <a:pt x="2844736" y="6908"/>
                  <a:pt x="3077288" y="0"/>
                </a:cubicBezTo>
                <a:cubicBezTo>
                  <a:pt x="3309840" y="-6908"/>
                  <a:pt x="3666782" y="-15919"/>
                  <a:pt x="3878934" y="0"/>
                </a:cubicBezTo>
                <a:cubicBezTo>
                  <a:pt x="3887825" y="99103"/>
                  <a:pt x="3892939" y="243270"/>
                  <a:pt x="3878934" y="357469"/>
                </a:cubicBezTo>
                <a:cubicBezTo>
                  <a:pt x="3864929" y="471668"/>
                  <a:pt x="3868178" y="649621"/>
                  <a:pt x="3878934" y="744727"/>
                </a:cubicBezTo>
                <a:cubicBezTo>
                  <a:pt x="3703921" y="722333"/>
                  <a:pt x="3511042" y="718562"/>
                  <a:pt x="3310024" y="744727"/>
                </a:cubicBezTo>
                <a:cubicBezTo>
                  <a:pt x="3109006" y="770893"/>
                  <a:pt x="2884182" y="768664"/>
                  <a:pt x="2663535" y="744727"/>
                </a:cubicBezTo>
                <a:cubicBezTo>
                  <a:pt x="2442888" y="720790"/>
                  <a:pt x="2271353" y="728247"/>
                  <a:pt x="2017046" y="744727"/>
                </a:cubicBezTo>
                <a:cubicBezTo>
                  <a:pt x="1762739" y="761207"/>
                  <a:pt x="1644040" y="721384"/>
                  <a:pt x="1409346" y="744727"/>
                </a:cubicBezTo>
                <a:cubicBezTo>
                  <a:pt x="1174652" y="768070"/>
                  <a:pt x="934152" y="722390"/>
                  <a:pt x="685278" y="744727"/>
                </a:cubicBezTo>
                <a:cubicBezTo>
                  <a:pt x="436404" y="767064"/>
                  <a:pt x="280317" y="740058"/>
                  <a:pt x="0" y="744727"/>
                </a:cubicBezTo>
                <a:cubicBezTo>
                  <a:pt x="12368" y="627498"/>
                  <a:pt x="-5164" y="505985"/>
                  <a:pt x="0" y="387258"/>
                </a:cubicBezTo>
                <a:cubicBezTo>
                  <a:pt x="5164" y="268531"/>
                  <a:pt x="18587" y="119461"/>
                  <a:pt x="0" y="0"/>
                </a:cubicBezTo>
                <a:close/>
              </a:path>
            </a:pathLst>
          </a:custGeom>
          <a:solidFill>
            <a:srgbClr val="3381FF"/>
          </a:solidFill>
          <a:ln w="38100">
            <a:solidFill>
              <a:srgbClr val="338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26F4E6-CEF0-43F7-ACAA-72E544E6FAC6}"/>
              </a:ext>
            </a:extLst>
          </p:cNvPr>
          <p:cNvSpPr/>
          <p:nvPr/>
        </p:nvSpPr>
        <p:spPr>
          <a:xfrm>
            <a:off x="554990" y="1550035"/>
            <a:ext cx="3652520" cy="4801870"/>
          </a:xfrm>
          <a:prstGeom prst="rect">
            <a:avLst/>
          </a:prstGeom>
          <a:solidFill>
            <a:srgbClr val="3381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9BAD38F-9CCB-4277-91A2-0A71F5AD6846}"/>
              </a:ext>
            </a:extLst>
          </p:cNvPr>
          <p:cNvSpPr/>
          <p:nvPr/>
        </p:nvSpPr>
        <p:spPr>
          <a:xfrm>
            <a:off x="2115185" y="3169285"/>
            <a:ext cx="1152525" cy="60642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ko-KR" altLang="en-US" sz="1400" dirty="0">
                <a:solidFill>
                  <a:srgbClr val="3381FF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먹</a:t>
            </a:r>
            <a:r>
              <a:rPr lang="en-US" altLang="ko-KR" sz="1400" dirty="0">
                <a:solidFill>
                  <a:srgbClr val="3381FF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__02/VV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F0836D-F5F5-4769-B6FA-D3E204FEAEAE}"/>
              </a:ext>
            </a:extLst>
          </p:cNvPr>
          <p:cNvSpPr/>
          <p:nvPr/>
        </p:nvSpPr>
        <p:spPr>
          <a:xfrm>
            <a:off x="3314700" y="3161030"/>
            <a:ext cx="888365" cy="606425"/>
          </a:xfrm>
          <a:prstGeom prst="roundRect">
            <a:avLst/>
          </a:prstGeom>
          <a:solidFill>
            <a:srgbClr val="33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어라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/EF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EBA35BC-6E5C-4C9F-A23A-AE17A0D8C766}"/>
              </a:ext>
            </a:extLst>
          </p:cNvPr>
          <p:cNvSpPr/>
          <p:nvPr/>
        </p:nvSpPr>
        <p:spPr>
          <a:xfrm rot="3441701">
            <a:off x="2033905" y="2893060"/>
            <a:ext cx="579755" cy="263525"/>
          </a:xfrm>
          <a:prstGeom prst="rightArrow">
            <a:avLst/>
          </a:prstGeom>
          <a:solidFill>
            <a:schemeClr val="bg1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707BF42-41A0-4E02-92CC-47927F383C39}"/>
              </a:ext>
            </a:extLst>
          </p:cNvPr>
          <p:cNvSpPr/>
          <p:nvPr/>
        </p:nvSpPr>
        <p:spPr>
          <a:xfrm rot="3417824">
            <a:off x="3059430" y="2907665"/>
            <a:ext cx="579755" cy="263525"/>
          </a:xfrm>
          <a:prstGeom prst="rightArrow">
            <a:avLst/>
          </a:prstGeom>
          <a:solidFill>
            <a:schemeClr val="bg1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3BE3D2-60CE-4E7F-AC74-76D317D68102}"/>
              </a:ext>
            </a:extLst>
          </p:cNvPr>
          <p:cNvSpPr txBox="1"/>
          <p:nvPr/>
        </p:nvSpPr>
        <p:spPr>
          <a:xfrm>
            <a:off x="433705" y="2693035"/>
            <a:ext cx="762635" cy="35115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algn="ctr"/>
            <a:r>
              <a:rPr lang="en-US" altLang="ko-KR" sz="20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split</a:t>
            </a:r>
            <a:endParaRPr lang="ko-KR" altLang="en-US" dirty="0"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sp>
        <p:nvSpPr>
          <p:cNvPr id="38" name="폭발: 8pt 37">
            <a:extLst>
              <a:ext uri="{FF2B5EF4-FFF2-40B4-BE49-F238E27FC236}">
                <a16:creationId xmlns:a16="http://schemas.microsoft.com/office/drawing/2014/main" id="{05A60B86-0384-445C-B87A-372B041647A0}"/>
              </a:ext>
            </a:extLst>
          </p:cNvPr>
          <p:cNvSpPr/>
          <p:nvPr/>
        </p:nvSpPr>
        <p:spPr>
          <a:xfrm>
            <a:off x="3174365" y="33020"/>
            <a:ext cx="1478280" cy="770255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ko-KR" altLang="en-US"/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964E1A00-853D-4CDB-80C7-DBFC72B6C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 flipV="1">
            <a:off x="4822190" y="-1002665"/>
            <a:ext cx="770255" cy="3619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485D900-B2AA-4B3B-9AAC-4C07ACECC87E}"/>
              </a:ext>
            </a:extLst>
          </p:cNvPr>
          <p:cNvSpPr txBox="1"/>
          <p:nvPr/>
        </p:nvSpPr>
        <p:spPr>
          <a:xfrm>
            <a:off x="4632325" y="561340"/>
            <a:ext cx="1722755" cy="51308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algn="ctr"/>
            <a:r>
              <a:rPr lang="ko-KR" altLang="en-US" sz="3200" dirty="0">
                <a:solidFill>
                  <a:srgbClr val="3381FF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 먹어라</a:t>
            </a:r>
            <a:r>
              <a:rPr lang="en-US" altLang="ko-KR" sz="3200" dirty="0">
                <a:solidFill>
                  <a:srgbClr val="3381FF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  <a:endParaRPr lang="ko-KR" altLang="en-US" sz="3200" dirty="0">
              <a:solidFill>
                <a:srgbClr val="3381FF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E8A927E-926D-4D5E-8232-CD2DAA65A57E}"/>
              </a:ext>
            </a:extLst>
          </p:cNvPr>
          <p:cNvSpPr/>
          <p:nvPr/>
        </p:nvSpPr>
        <p:spPr>
          <a:xfrm>
            <a:off x="557530" y="3169920"/>
            <a:ext cx="756285" cy="606425"/>
          </a:xfrm>
          <a:prstGeom prst="roundRect">
            <a:avLst/>
          </a:prstGeom>
          <a:solidFill>
            <a:srgbClr val="33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/VV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9B0A7FB-F8C0-4F86-BDDF-CB1DA247A3BC}"/>
              </a:ext>
            </a:extLst>
          </p:cNvPr>
          <p:cNvSpPr/>
          <p:nvPr/>
        </p:nvSpPr>
        <p:spPr>
          <a:xfrm>
            <a:off x="1327150" y="3169920"/>
            <a:ext cx="756285" cy="606425"/>
          </a:xfrm>
          <a:prstGeom prst="roundRect">
            <a:avLst/>
          </a:prstGeom>
          <a:solidFill>
            <a:srgbClr val="33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아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/EC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457A08FA-CFFE-4644-939F-E49A347FF50E}"/>
              </a:ext>
            </a:extLst>
          </p:cNvPr>
          <p:cNvSpPr/>
          <p:nvPr/>
        </p:nvSpPr>
        <p:spPr>
          <a:xfrm rot="6478997">
            <a:off x="833120" y="2844165"/>
            <a:ext cx="579755" cy="263525"/>
          </a:xfrm>
          <a:prstGeom prst="rightArrow">
            <a:avLst/>
          </a:prstGeom>
          <a:solidFill>
            <a:schemeClr val="bg1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2841B1B-EA7F-4171-B9E4-57D8CC376F9D}"/>
              </a:ext>
            </a:extLst>
          </p:cNvPr>
          <p:cNvSpPr/>
          <p:nvPr/>
        </p:nvSpPr>
        <p:spPr>
          <a:xfrm rot="5400000">
            <a:off x="1434465" y="2840990"/>
            <a:ext cx="579755" cy="263525"/>
          </a:xfrm>
          <a:prstGeom prst="rightArrow">
            <a:avLst/>
          </a:prstGeom>
          <a:solidFill>
            <a:schemeClr val="bg1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B078FA0-70CA-49F3-BAA7-556649E72EF7}"/>
              </a:ext>
            </a:extLst>
          </p:cNvPr>
          <p:cNvSpPr/>
          <p:nvPr/>
        </p:nvSpPr>
        <p:spPr>
          <a:xfrm>
            <a:off x="1073150" y="2469515"/>
            <a:ext cx="2680335" cy="558800"/>
          </a:xfrm>
          <a:prstGeom prst="roundRect">
            <a:avLst/>
          </a:prstGeom>
          <a:solidFill>
            <a:srgbClr val="42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</a:t>
            </a:r>
            <a:r>
              <a:rPr lang="en-US" altLang="ko-KR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/VV + </a:t>
            </a:r>
            <a:r>
              <a:rPr lang="ko-KR" altLang="en-US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아</a:t>
            </a:r>
            <a:r>
              <a:rPr lang="en-US" altLang="ko-KR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/EC +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먹</a:t>
            </a:r>
            <a:r>
              <a:rPr lang="en-US" altLang="ko-KR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__02/VV + </a:t>
            </a:r>
            <a:r>
              <a:rPr lang="ko-KR" altLang="en-US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어라</a:t>
            </a:r>
            <a:r>
              <a:rPr lang="en-US" altLang="ko-KR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/EF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4A6CAB-483C-459C-98F3-F9D8512DEDF3}"/>
              </a:ext>
            </a:extLst>
          </p:cNvPr>
          <p:cNvSpPr/>
          <p:nvPr/>
        </p:nvSpPr>
        <p:spPr>
          <a:xfrm>
            <a:off x="805815" y="5452110"/>
            <a:ext cx="3145155" cy="619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75FB9C-48A4-4B8B-9426-CC16404EBA55}"/>
              </a:ext>
            </a:extLst>
          </p:cNvPr>
          <p:cNvSpPr txBox="1"/>
          <p:nvPr/>
        </p:nvSpPr>
        <p:spPr>
          <a:xfrm>
            <a:off x="805815" y="5558790"/>
            <a:ext cx="3145155" cy="40513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lang="en-US" altLang="ko-KR" sz="24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‘</a:t>
            </a:r>
            <a:r>
              <a:rPr lang="ko-KR" altLang="en-US" sz="2400" dirty="0" err="1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사아먹</a:t>
            </a:r>
            <a:r>
              <a:rPr lang="en-US" altLang="ko-KR" sz="24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(</a:t>
            </a:r>
            <a:r>
              <a:rPr lang="ko-KR" altLang="en-US" sz="24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묵</a:t>
            </a:r>
            <a:r>
              <a:rPr lang="en-US" altLang="ko-KR" sz="24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)</a:t>
            </a:r>
            <a:r>
              <a:rPr lang="ko-KR" altLang="en-US" sz="24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어라</a:t>
            </a:r>
            <a:r>
              <a:rPr lang="en-US" altLang="ko-KR" sz="24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’</a:t>
            </a:r>
            <a:endParaRPr lang="ko-KR" altLang="en-US" sz="2400" dirty="0"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BC3113-0B4D-48D6-8247-19A09759B681}"/>
              </a:ext>
            </a:extLst>
          </p:cNvPr>
          <p:cNvSpPr/>
          <p:nvPr/>
        </p:nvSpPr>
        <p:spPr>
          <a:xfrm>
            <a:off x="805815" y="5159375"/>
            <a:ext cx="948055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D37600-2723-43EE-8979-38724E35A984}"/>
              </a:ext>
            </a:extLst>
          </p:cNvPr>
          <p:cNvSpPr txBox="1"/>
          <p:nvPr/>
        </p:nvSpPr>
        <p:spPr>
          <a:xfrm>
            <a:off x="796925" y="5160645"/>
            <a:ext cx="948055" cy="37846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lang="en-US" altLang="ko-KR" sz="2200" dirty="0">
                <a:solidFill>
                  <a:srgbClr val="428AFF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rPr>
              <a:t>return</a:t>
            </a:r>
            <a:endParaRPr lang="ko-KR" altLang="en-US" sz="2200" dirty="0">
              <a:solidFill>
                <a:srgbClr val="428AFF"/>
              </a:solidFill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C127DC96-09DE-46AB-9EF2-2BD7F2E5D054}"/>
              </a:ext>
            </a:extLst>
          </p:cNvPr>
          <p:cNvSpPr/>
          <p:nvPr/>
        </p:nvSpPr>
        <p:spPr>
          <a:xfrm rot="5400000">
            <a:off x="171450" y="4389120"/>
            <a:ext cx="1475740" cy="253365"/>
          </a:xfrm>
          <a:prstGeom prst="rightArrow">
            <a:avLst>
              <a:gd name="adj1" fmla="val 50000"/>
              <a:gd name="adj2" fmla="val 66456"/>
            </a:avLst>
          </a:prstGeom>
          <a:solidFill>
            <a:srgbClr val="3381FF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61564B10-E57F-49A1-9D16-256DCE3E0BFC}"/>
              </a:ext>
            </a:extLst>
          </p:cNvPr>
          <p:cNvSpPr/>
          <p:nvPr/>
        </p:nvSpPr>
        <p:spPr>
          <a:xfrm rot="5400000">
            <a:off x="2819400" y="4530725"/>
            <a:ext cx="1800225" cy="263525"/>
          </a:xfrm>
          <a:prstGeom prst="rightArrow">
            <a:avLst/>
          </a:prstGeom>
          <a:solidFill>
            <a:srgbClr val="3381FF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753F829-36BE-493B-ACF9-E24698DE0CF5}"/>
              </a:ext>
            </a:extLst>
          </p:cNvPr>
          <p:cNvSpPr/>
          <p:nvPr/>
        </p:nvSpPr>
        <p:spPr>
          <a:xfrm rot="5400000">
            <a:off x="2105025" y="5128260"/>
            <a:ext cx="612140" cy="263525"/>
          </a:xfrm>
          <a:prstGeom prst="rightArrow">
            <a:avLst/>
          </a:prstGeom>
          <a:solidFill>
            <a:srgbClr val="3381FF"/>
          </a:solidFill>
          <a:ln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ko-KR" altLang="en-US"/>
          </a:p>
        </p:txBody>
      </p:sp>
      <p:sp>
        <p:nvSpPr>
          <p:cNvPr id="55" name="순서도: 다중 문서 54">
            <a:extLst>
              <a:ext uri="{FF2B5EF4-FFF2-40B4-BE49-F238E27FC236}">
                <a16:creationId xmlns:a16="http://schemas.microsoft.com/office/drawing/2014/main" id="{0E0A8243-5D0D-4AA1-BE13-A0369692B7F4}"/>
              </a:ext>
            </a:extLst>
          </p:cNvPr>
          <p:cNvSpPr/>
          <p:nvPr/>
        </p:nvSpPr>
        <p:spPr>
          <a:xfrm>
            <a:off x="1409700" y="4096385"/>
            <a:ext cx="1936750" cy="986155"/>
          </a:xfrm>
          <a:prstGeom prst="flowChartMultidocument">
            <a:avLst/>
          </a:prstGeom>
          <a:solidFill>
            <a:srgbClr val="9DC3FF"/>
          </a:solidFill>
          <a:ln w="1905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4A929B3-9092-496E-9DEB-C668FE168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606040" y="3769995"/>
            <a:ext cx="1135380" cy="80264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442AFFB-2C29-4583-BB1E-4A1AA7131EA1}"/>
              </a:ext>
            </a:extLst>
          </p:cNvPr>
          <p:cNvSpPr txBox="1"/>
          <p:nvPr/>
        </p:nvSpPr>
        <p:spPr>
          <a:xfrm>
            <a:off x="2748280" y="3964940"/>
            <a:ext cx="852805" cy="35115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algn="ctr"/>
            <a:r>
              <a:rPr lang="ko-KR" altLang="en-US" sz="2000" dirty="0">
                <a:solidFill>
                  <a:srgbClr val="3381FF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rPr>
              <a:t>먹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008F5F-ECF7-4CFC-B29F-C0AD7F795715}"/>
              </a:ext>
            </a:extLst>
          </p:cNvPr>
          <p:cNvSpPr txBox="1"/>
          <p:nvPr/>
        </p:nvSpPr>
        <p:spPr>
          <a:xfrm>
            <a:off x="1409700" y="4472305"/>
            <a:ext cx="1673860" cy="29718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lang="ko-KR" altLang="en-US" sz="16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표준어</a:t>
            </a:r>
            <a:r>
              <a:rPr lang="en-US" altLang="ko-KR" sz="16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_</a:t>
            </a:r>
            <a:r>
              <a:rPr lang="ko-KR" altLang="en-US" sz="16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사투리</a:t>
            </a:r>
            <a:r>
              <a:rPr lang="en-US" altLang="ko-KR" sz="160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.txt</a:t>
            </a:r>
            <a:endParaRPr lang="ko-KR" altLang="en-US" sz="1600" dirty="0"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sp>
        <p:nvSpPr>
          <p:cNvPr id="76" name="L 도형 75">
            <a:extLst>
              <a:ext uri="{FF2B5EF4-FFF2-40B4-BE49-F238E27FC236}">
                <a16:creationId xmlns:a16="http://schemas.microsoft.com/office/drawing/2014/main" id="{5D4D88C2-9152-4DF0-B570-BC54FBD01A54}"/>
              </a:ext>
            </a:extLst>
          </p:cNvPr>
          <p:cNvSpPr/>
          <p:nvPr/>
        </p:nvSpPr>
        <p:spPr>
          <a:xfrm flipH="1">
            <a:off x="874395" y="3768090"/>
            <a:ext cx="909955" cy="252095"/>
          </a:xfrm>
          <a:prstGeom prst="corner">
            <a:avLst/>
          </a:prstGeom>
          <a:solidFill>
            <a:srgbClr val="33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5B90C-E40C-489B-A9F3-3E0582F12035}"/>
              </a:ext>
            </a:extLst>
          </p:cNvPr>
          <p:cNvSpPr txBox="1"/>
          <p:nvPr/>
        </p:nvSpPr>
        <p:spPr>
          <a:xfrm>
            <a:off x="3182620" y="268605"/>
            <a:ext cx="1449705" cy="35115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ERROR</a:t>
            </a:r>
            <a:endParaRPr lang="ko-KR" altLang="en-US" sz="2000" dirty="0">
              <a:solidFill>
                <a:schemeClr val="bg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F2D54B-AF56-49A9-899A-89C4ECE74616}"/>
              </a:ext>
            </a:extLst>
          </p:cNvPr>
          <p:cNvSpPr txBox="1"/>
          <p:nvPr/>
        </p:nvSpPr>
        <p:spPr>
          <a:xfrm>
            <a:off x="262255" y="650240"/>
            <a:ext cx="4100195" cy="51308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그냥 당근이나 </a:t>
            </a:r>
            <a:r>
              <a:rPr lang="ko-KR" altLang="en-US" sz="3200" i="1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사먹어라</a:t>
            </a:r>
            <a:r>
              <a:rPr lang="en-US" altLang="ko-KR" sz="3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3FA2B2-023E-41DB-BD39-F03317A099B1}"/>
              </a:ext>
            </a:extLst>
          </p:cNvPr>
          <p:cNvSpPr/>
          <p:nvPr/>
        </p:nvSpPr>
        <p:spPr>
          <a:xfrm>
            <a:off x="694690" y="1724660"/>
            <a:ext cx="3387090" cy="503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274F4E-DBF7-4E3B-9C8A-144C6ED42663}"/>
              </a:ext>
            </a:extLst>
          </p:cNvPr>
          <p:cNvSpPr txBox="1"/>
          <p:nvPr/>
        </p:nvSpPr>
        <p:spPr>
          <a:xfrm>
            <a:off x="687070" y="1809115"/>
            <a:ext cx="3387090" cy="37846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lang="en-US" altLang="ko-KR" sz="2200" dirty="0" err="1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BinarySearch_number</a:t>
            </a:r>
            <a:endParaRPr lang="ko-KR" altLang="en-US" sz="2200" dirty="0"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37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/>
      <p:bldP spid="38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/>
      <p:bldP spid="51" grpId="0" animBg="1"/>
      <p:bldP spid="52" grpId="0"/>
      <p:bldP spid="53" grpId="0" animBg="1"/>
      <p:bldP spid="60" grpId="0" animBg="1"/>
      <p:bldP spid="50" grpId="0" animBg="1"/>
      <p:bldP spid="55" grpId="0" animBg="1"/>
      <p:bldP spid="59" grpId="0"/>
      <p:bldP spid="71" grpId="0"/>
      <p:bldP spid="76" grpId="0" animBg="1"/>
      <p:bldP spid="77" grpId="0"/>
      <p:bldP spid="78" grpId="0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9DF91D-D612-42A8-BA5C-EE23123F7EA9}"/>
              </a:ext>
            </a:extLst>
          </p:cNvPr>
          <p:cNvSpPr/>
          <p:nvPr/>
        </p:nvSpPr>
        <p:spPr>
          <a:xfrm>
            <a:off x="245745" y="461645"/>
            <a:ext cx="11696700" cy="6054725"/>
          </a:xfrm>
          <a:prstGeom prst="roundRect">
            <a:avLst>
              <a:gd name="adj" fmla="val 7832"/>
            </a:avLst>
          </a:prstGeom>
          <a:solidFill>
            <a:srgbClr val="CC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70A32E-8849-46CA-AC30-C5565C91F4AF}"/>
              </a:ext>
            </a:extLst>
          </p:cNvPr>
          <p:cNvSpPr/>
          <p:nvPr/>
        </p:nvSpPr>
        <p:spPr>
          <a:xfrm>
            <a:off x="245745" y="895350"/>
            <a:ext cx="11696700" cy="5168900"/>
          </a:xfrm>
          <a:prstGeom prst="roundRect">
            <a:avLst>
              <a:gd name="adj" fmla="val 7832"/>
            </a:avLst>
          </a:prstGeom>
          <a:solidFill>
            <a:srgbClr val="338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5FA0DB5C-695E-403A-A4E9-92133E2C50E0}"/>
              </a:ext>
            </a:extLst>
          </p:cNvPr>
          <p:cNvSpPr/>
          <p:nvPr/>
        </p:nvSpPr>
        <p:spPr>
          <a:xfrm>
            <a:off x="1766570" y="2446020"/>
            <a:ext cx="591820" cy="2224405"/>
          </a:xfrm>
          <a:prstGeom prst="leftBrace">
            <a:avLst>
              <a:gd name="adj1" fmla="val 22104"/>
              <a:gd name="adj2" fmla="val 50000"/>
            </a:avLst>
          </a:prstGeom>
          <a:ln w="38100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D29B85-CE07-40F0-8E04-502C03E7618A}"/>
              </a:ext>
            </a:extLst>
          </p:cNvPr>
          <p:cNvSpPr/>
          <p:nvPr/>
        </p:nvSpPr>
        <p:spPr>
          <a:xfrm>
            <a:off x="2381250" y="4305935"/>
            <a:ext cx="1832610" cy="721360"/>
          </a:xfrm>
          <a:prstGeom prst="roundRect">
            <a:avLst>
              <a:gd name="adj" fmla="val 18469"/>
            </a:avLst>
          </a:prstGeom>
          <a:solidFill>
            <a:srgbClr val="3381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ko-KR" altLang="en-US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단어는 같으나</a:t>
            </a:r>
            <a:endParaRPr lang="en-US" altLang="ko-KR" dirty="0"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  <a:p>
            <a:pPr algn="ctr"/>
            <a:r>
              <a:rPr lang="ko-KR" altLang="en-US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세종태그가 다를 때</a:t>
            </a: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A16D3EA2-5E52-428D-A931-A3E794F92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13860" y="2117090"/>
            <a:ext cx="657225" cy="657225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7ED34AB1-05CC-4CA2-811E-EC9789C5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13860" y="4337685"/>
            <a:ext cx="657225" cy="65722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69922-B39A-4F9A-BD7D-836B6182187C}"/>
              </a:ext>
            </a:extLst>
          </p:cNvPr>
          <p:cNvSpPr/>
          <p:nvPr/>
        </p:nvSpPr>
        <p:spPr>
          <a:xfrm>
            <a:off x="4871085" y="4152900"/>
            <a:ext cx="1238250" cy="10274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54000" rIns="1800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세종태그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확인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5646792A-07E3-4081-B27A-405D16B87F12}"/>
              </a:ext>
            </a:extLst>
          </p:cNvPr>
          <p:cNvSpPr>
            <a:spLocks noChangeAspect="1"/>
          </p:cNvSpPr>
          <p:nvPr/>
        </p:nvSpPr>
        <p:spPr>
          <a:xfrm>
            <a:off x="6129020" y="1932305"/>
            <a:ext cx="574040" cy="1027430"/>
          </a:xfrm>
          <a:prstGeom prst="leftBrace">
            <a:avLst>
              <a:gd name="adj1" fmla="val 22104"/>
              <a:gd name="adj2" fmla="val 50000"/>
            </a:avLst>
          </a:prstGeom>
          <a:ln w="38100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143E3F73-2985-4273-BEE9-DFA70F8FF95C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1433830" y="4383405"/>
            <a:ext cx="1233805" cy="1513840"/>
          </a:xfrm>
          <a:prstGeom prst="curvedConnector2">
            <a:avLst/>
          </a:prstGeom>
          <a:ln w="60325">
            <a:solidFill>
              <a:srgbClr val="33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1F428F-B0F3-4957-82E9-718A04EEFB37}"/>
              </a:ext>
            </a:extLst>
          </p:cNvPr>
          <p:cNvSpPr/>
          <p:nvPr/>
        </p:nvSpPr>
        <p:spPr>
          <a:xfrm>
            <a:off x="531495" y="736600"/>
            <a:ext cx="3387090" cy="503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550DF-A0E3-4D4A-8846-B1451D854AD8}"/>
              </a:ext>
            </a:extLst>
          </p:cNvPr>
          <p:cNvSpPr txBox="1"/>
          <p:nvPr/>
        </p:nvSpPr>
        <p:spPr>
          <a:xfrm>
            <a:off x="531495" y="753745"/>
            <a:ext cx="3387090" cy="378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400" dirty="0" err="1">
                <a:solidFill>
                  <a:srgbClr val="3381FF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rPr>
              <a:t>BinarySearch_number</a:t>
            </a:r>
            <a:endParaRPr lang="ko-KR" altLang="en-US" sz="2400" dirty="0">
              <a:solidFill>
                <a:srgbClr val="3381FF"/>
              </a:solidFill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915F72A-7E04-46E6-A3C7-C425EEFAC3F8}"/>
              </a:ext>
            </a:extLst>
          </p:cNvPr>
          <p:cNvSpPr/>
          <p:nvPr/>
        </p:nvSpPr>
        <p:spPr>
          <a:xfrm>
            <a:off x="6737985" y="2502535"/>
            <a:ext cx="914400" cy="914400"/>
          </a:xfrm>
          <a:prstGeom prst="ellipse">
            <a:avLst/>
          </a:prstGeom>
          <a:solidFill>
            <a:srgbClr val="57A4FF"/>
          </a:solidFill>
          <a:ln w="38100">
            <a:solidFill>
              <a:srgbClr val="D2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불일치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043FCAA-D93A-4137-97AE-460DEB619F23}"/>
              </a:ext>
            </a:extLst>
          </p:cNvPr>
          <p:cNvSpPr/>
          <p:nvPr/>
        </p:nvSpPr>
        <p:spPr>
          <a:xfrm>
            <a:off x="8295005" y="1348105"/>
            <a:ext cx="1238250" cy="116903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지역 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사투리 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확인</a:t>
            </a: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8145D7A9-F2EF-409C-98CE-54678A6B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45400" y="1599565"/>
            <a:ext cx="657225" cy="657225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9A2DCE3D-AEB3-404F-A6AE-EDAAC675F3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8708" t="16673" r="4634" b="12120"/>
          <a:stretch/>
        </p:blipFill>
        <p:spPr>
          <a:xfrm flipH="1">
            <a:off x="7176770" y="3695065"/>
            <a:ext cx="683895" cy="46799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2BBAE6-BBDD-4DC8-9E71-5D46E6D3E18C}"/>
              </a:ext>
            </a:extLst>
          </p:cNvPr>
          <p:cNvSpPr txBox="1"/>
          <p:nvPr/>
        </p:nvSpPr>
        <p:spPr>
          <a:xfrm>
            <a:off x="7740650" y="3724275"/>
            <a:ext cx="12382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D65799BD-B023-494A-8D44-0E3EC0ABDF97}"/>
              </a:ext>
            </a:extLst>
          </p:cNvPr>
          <p:cNvSpPr>
            <a:spLocks noChangeAspect="1"/>
          </p:cNvSpPr>
          <p:nvPr/>
        </p:nvSpPr>
        <p:spPr>
          <a:xfrm>
            <a:off x="8899525" y="2729230"/>
            <a:ext cx="568960" cy="1027430"/>
          </a:xfrm>
          <a:prstGeom prst="leftBrace">
            <a:avLst>
              <a:gd name="adj1" fmla="val 22104"/>
              <a:gd name="adj2" fmla="val 50000"/>
            </a:avLst>
          </a:prstGeom>
          <a:ln w="38100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FB7C5E-180B-4142-BE01-2CD1EE491FE1}"/>
              </a:ext>
            </a:extLst>
          </p:cNvPr>
          <p:cNvSpPr/>
          <p:nvPr/>
        </p:nvSpPr>
        <p:spPr>
          <a:xfrm>
            <a:off x="9505950" y="3295650"/>
            <a:ext cx="914400" cy="914400"/>
          </a:xfrm>
          <a:prstGeom prst="ellipse">
            <a:avLst/>
          </a:prstGeom>
          <a:solidFill>
            <a:srgbClr val="57A4FF"/>
          </a:solidFill>
          <a:ln w="38100">
            <a:solidFill>
              <a:srgbClr val="D2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없음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68219CA-15C0-4871-97E2-80EA264F1440}"/>
              </a:ext>
            </a:extLst>
          </p:cNvPr>
          <p:cNvCxnSpPr>
            <a:cxnSpLocks/>
          </p:cNvCxnSpPr>
          <p:nvPr/>
        </p:nvCxnSpPr>
        <p:spPr>
          <a:xfrm>
            <a:off x="7195185" y="3459480"/>
            <a:ext cx="0" cy="448945"/>
          </a:xfrm>
          <a:prstGeom prst="line">
            <a:avLst/>
          </a:prstGeom>
          <a:ln w="44450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46FC943-E16B-4656-B5DB-C02DA7E1A476}"/>
              </a:ext>
            </a:extLst>
          </p:cNvPr>
          <p:cNvCxnSpPr>
            <a:cxnSpLocks/>
          </p:cNvCxnSpPr>
          <p:nvPr/>
        </p:nvCxnSpPr>
        <p:spPr>
          <a:xfrm>
            <a:off x="8901430" y="2548890"/>
            <a:ext cx="0" cy="691515"/>
          </a:xfrm>
          <a:prstGeom prst="line">
            <a:avLst/>
          </a:prstGeom>
          <a:ln w="44450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1BE0AFB-8604-4DDF-B52F-E2413E9B6736}"/>
              </a:ext>
            </a:extLst>
          </p:cNvPr>
          <p:cNvSpPr txBox="1"/>
          <p:nvPr/>
        </p:nvSpPr>
        <p:spPr>
          <a:xfrm>
            <a:off x="593725" y="2175510"/>
            <a:ext cx="1399540" cy="400050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20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먹</a:t>
            </a:r>
            <a:r>
              <a:rPr lang="en-US" altLang="ko-KR" sz="20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__02/VV</a:t>
            </a:r>
            <a:endParaRPr lang="ko-KR" altLang="en-US" sz="2000" dirty="0">
              <a:latin typeface="DX유니고딕 175" panose="02020600000000000000" pitchFamily="18" charset="-127"/>
              <a:ea typeface="DX유니고딕 175" panose="02020600000000000000" pitchFamily="18" charset="-127"/>
            </a:endParaRPr>
          </a:p>
        </p:txBody>
      </p:sp>
      <p:sp>
        <p:nvSpPr>
          <p:cNvPr id="75" name="왼쪽 중괄호 74">
            <a:extLst>
              <a:ext uri="{FF2B5EF4-FFF2-40B4-BE49-F238E27FC236}">
                <a16:creationId xmlns:a16="http://schemas.microsoft.com/office/drawing/2014/main" id="{C6FB193E-FB24-4AC9-91D7-89815DF09F59}"/>
              </a:ext>
            </a:extLst>
          </p:cNvPr>
          <p:cNvSpPr/>
          <p:nvPr/>
        </p:nvSpPr>
        <p:spPr>
          <a:xfrm>
            <a:off x="1765300" y="2446020"/>
            <a:ext cx="591820" cy="2224405"/>
          </a:xfrm>
          <a:prstGeom prst="leftBrace">
            <a:avLst>
              <a:gd name="adj1" fmla="val 22104"/>
              <a:gd name="adj2" fmla="val 50000"/>
            </a:avLst>
          </a:prstGeom>
          <a:ln w="444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87978A5-07D4-4F86-975D-9779436C771A}"/>
              </a:ext>
            </a:extLst>
          </p:cNvPr>
          <p:cNvSpPr/>
          <p:nvPr/>
        </p:nvSpPr>
        <p:spPr>
          <a:xfrm>
            <a:off x="1965325" y="3556000"/>
            <a:ext cx="396875" cy="1271270"/>
          </a:xfrm>
          <a:prstGeom prst="rect">
            <a:avLst/>
          </a:prstGeom>
          <a:solidFill>
            <a:srgbClr val="AD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724187C-8847-458F-BD89-47F4EF0E1B14}"/>
              </a:ext>
            </a:extLst>
          </p:cNvPr>
          <p:cNvSpPr/>
          <p:nvPr/>
        </p:nvSpPr>
        <p:spPr>
          <a:xfrm>
            <a:off x="633095" y="2646045"/>
            <a:ext cx="1320800" cy="18770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ko-KR" altLang="en-US" sz="28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단어</a:t>
            </a:r>
            <a:r>
              <a:rPr lang="en-US" altLang="ko-KR" sz="28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,</a:t>
            </a:r>
          </a:p>
          <a:p>
            <a:pPr algn="ctr"/>
            <a:r>
              <a:rPr lang="ko-KR" altLang="en-US" sz="28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세종태그</a:t>
            </a:r>
            <a:endParaRPr lang="en-US" altLang="ko-KR" sz="28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확인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A57D981-6406-45DE-9840-C596B2405EE4}"/>
              </a:ext>
            </a:extLst>
          </p:cNvPr>
          <p:cNvSpPr/>
          <p:nvPr/>
        </p:nvSpPr>
        <p:spPr>
          <a:xfrm flipH="1">
            <a:off x="2362835" y="4632325"/>
            <a:ext cx="36195" cy="10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A150B34A-13B4-46F5-95AE-283D6CEAD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12590" y="2117090"/>
            <a:ext cx="657225" cy="657225"/>
          </a:xfrm>
          <a:prstGeom prst="rect">
            <a:avLst/>
          </a:prstGeom>
        </p:spPr>
      </p:pic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69625869-C550-450B-96CD-F83A63AC369A}"/>
              </a:ext>
            </a:extLst>
          </p:cNvPr>
          <p:cNvSpPr>
            <a:spLocks noChangeAspect="1"/>
          </p:cNvSpPr>
          <p:nvPr/>
        </p:nvSpPr>
        <p:spPr>
          <a:xfrm>
            <a:off x="6129655" y="1932305"/>
            <a:ext cx="574040" cy="1027430"/>
          </a:xfrm>
          <a:prstGeom prst="leftBrace">
            <a:avLst>
              <a:gd name="adj1" fmla="val 22104"/>
              <a:gd name="adj2" fmla="val 50000"/>
            </a:avLst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A42568-5E67-443F-9EC0-39D9DC4BCAC2}"/>
              </a:ext>
            </a:extLst>
          </p:cNvPr>
          <p:cNvSpPr/>
          <p:nvPr/>
        </p:nvSpPr>
        <p:spPr>
          <a:xfrm>
            <a:off x="6130925" y="2466975"/>
            <a:ext cx="588645" cy="556260"/>
          </a:xfrm>
          <a:prstGeom prst="rect">
            <a:avLst/>
          </a:prstGeom>
          <a:solidFill>
            <a:srgbClr val="AD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97F47CB-A360-4901-8BC7-CA729F5BDCD2}"/>
              </a:ext>
            </a:extLst>
          </p:cNvPr>
          <p:cNvSpPr/>
          <p:nvPr/>
        </p:nvSpPr>
        <p:spPr>
          <a:xfrm>
            <a:off x="6719570" y="2936875"/>
            <a:ext cx="36195" cy="36195"/>
          </a:xfrm>
          <a:prstGeom prst="rect">
            <a:avLst/>
          </a:prstGeom>
          <a:solidFill>
            <a:srgbClr val="D2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현 3">
            <a:extLst>
              <a:ext uri="{FF2B5EF4-FFF2-40B4-BE49-F238E27FC236}">
                <a16:creationId xmlns:a16="http://schemas.microsoft.com/office/drawing/2014/main" id="{60A1799B-8185-48F6-BB92-366F3AE54FAA}"/>
              </a:ext>
            </a:extLst>
          </p:cNvPr>
          <p:cNvSpPr/>
          <p:nvPr/>
        </p:nvSpPr>
        <p:spPr>
          <a:xfrm rot="16738658">
            <a:off x="6214110" y="2356485"/>
            <a:ext cx="170815" cy="264160"/>
          </a:xfrm>
          <a:prstGeom prst="chord">
            <a:avLst/>
          </a:prstGeom>
          <a:solidFill>
            <a:srgbClr val="AD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19E34A96-A5F9-4C1B-A7AC-08DA4A6BE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644765" y="1599565"/>
            <a:ext cx="657225" cy="657225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952CA22-B377-46D7-A0E9-85FA52168843}"/>
              </a:ext>
            </a:extLst>
          </p:cNvPr>
          <p:cNvCxnSpPr>
            <a:cxnSpLocks/>
          </p:cNvCxnSpPr>
          <p:nvPr/>
        </p:nvCxnSpPr>
        <p:spPr>
          <a:xfrm>
            <a:off x="8901430" y="2548890"/>
            <a:ext cx="0" cy="691515"/>
          </a:xfrm>
          <a:prstGeom prst="line">
            <a:avLst/>
          </a:prstGeom>
          <a:ln w="444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왼쪽 중괄호 50">
            <a:extLst>
              <a:ext uri="{FF2B5EF4-FFF2-40B4-BE49-F238E27FC236}">
                <a16:creationId xmlns:a16="http://schemas.microsoft.com/office/drawing/2014/main" id="{74022B43-30F9-4BB6-ADB6-BD229BE7CC0A}"/>
              </a:ext>
            </a:extLst>
          </p:cNvPr>
          <p:cNvSpPr>
            <a:spLocks noChangeAspect="1"/>
          </p:cNvSpPr>
          <p:nvPr/>
        </p:nvSpPr>
        <p:spPr>
          <a:xfrm>
            <a:off x="8898255" y="2729230"/>
            <a:ext cx="574040" cy="1027430"/>
          </a:xfrm>
          <a:prstGeom prst="leftBrace">
            <a:avLst>
              <a:gd name="adj1" fmla="val 22104"/>
              <a:gd name="adj2" fmla="val 50000"/>
            </a:avLst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2F1485-4E58-4FDB-B099-9AD2DE8E5007}"/>
              </a:ext>
            </a:extLst>
          </p:cNvPr>
          <p:cNvSpPr/>
          <p:nvPr/>
        </p:nvSpPr>
        <p:spPr>
          <a:xfrm>
            <a:off x="8898255" y="3272155"/>
            <a:ext cx="588645" cy="556260"/>
          </a:xfrm>
          <a:prstGeom prst="rect">
            <a:avLst/>
          </a:prstGeom>
          <a:solidFill>
            <a:srgbClr val="AD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47A9385-53BD-4F9F-9921-A9DC9DC1CF9B}"/>
              </a:ext>
            </a:extLst>
          </p:cNvPr>
          <p:cNvSpPr/>
          <p:nvPr/>
        </p:nvSpPr>
        <p:spPr>
          <a:xfrm>
            <a:off x="9486900" y="3742055"/>
            <a:ext cx="36195" cy="36195"/>
          </a:xfrm>
          <a:prstGeom prst="rect">
            <a:avLst/>
          </a:prstGeom>
          <a:solidFill>
            <a:srgbClr val="D2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현 57">
            <a:extLst>
              <a:ext uri="{FF2B5EF4-FFF2-40B4-BE49-F238E27FC236}">
                <a16:creationId xmlns:a16="http://schemas.microsoft.com/office/drawing/2014/main" id="{97BCA8DE-EA49-45C7-BD4B-1BAA13D5077C}"/>
              </a:ext>
            </a:extLst>
          </p:cNvPr>
          <p:cNvSpPr/>
          <p:nvPr/>
        </p:nvSpPr>
        <p:spPr>
          <a:xfrm rot="16738658">
            <a:off x="8963025" y="3156585"/>
            <a:ext cx="170815" cy="264160"/>
          </a:xfrm>
          <a:prstGeom prst="chord">
            <a:avLst/>
          </a:prstGeom>
          <a:solidFill>
            <a:srgbClr val="AD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E4EB9D-8F98-42FF-8E12-1CF7B765178A}"/>
              </a:ext>
            </a:extLst>
          </p:cNvPr>
          <p:cNvSpPr txBox="1"/>
          <p:nvPr/>
        </p:nvSpPr>
        <p:spPr>
          <a:xfrm>
            <a:off x="2807970" y="5576570"/>
            <a:ext cx="12382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pic>
        <p:nvPicPr>
          <p:cNvPr id="60" name="그래픽 59">
            <a:extLst>
              <a:ext uri="{FF2B5EF4-FFF2-40B4-BE49-F238E27FC236}">
                <a16:creationId xmlns:a16="http://schemas.microsoft.com/office/drawing/2014/main" id="{DD214A58-A7AE-4746-9514-52735E1AB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5168265" y="2936875"/>
            <a:ext cx="657225" cy="657225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2BB5684-F4F1-4F77-9A22-647A20FD2BD7}"/>
              </a:ext>
            </a:extLst>
          </p:cNvPr>
          <p:cNvCxnSpPr>
            <a:cxnSpLocks/>
          </p:cNvCxnSpPr>
          <p:nvPr/>
        </p:nvCxnSpPr>
        <p:spPr>
          <a:xfrm>
            <a:off x="5496560" y="3554730"/>
            <a:ext cx="0" cy="575945"/>
          </a:xfrm>
          <a:prstGeom prst="line">
            <a:avLst/>
          </a:prstGeom>
          <a:ln w="40513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6842FB87-1B43-4BF1-A456-6E936A5870DA}"/>
              </a:ext>
            </a:extLst>
          </p:cNvPr>
          <p:cNvSpPr>
            <a:spLocks noChangeAspect="1"/>
          </p:cNvSpPr>
          <p:nvPr/>
        </p:nvSpPr>
        <p:spPr>
          <a:xfrm>
            <a:off x="5224145" y="3322955"/>
            <a:ext cx="539750" cy="539750"/>
          </a:xfrm>
          <a:prstGeom prst="ellipse">
            <a:avLst/>
          </a:prstGeom>
          <a:solidFill>
            <a:srgbClr val="D2E3FF"/>
          </a:solidFill>
          <a:ln w="38100">
            <a:solidFill>
              <a:srgbClr val="57A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1400" dirty="0">
                <a:solidFill>
                  <a:srgbClr val="3381FF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일치</a:t>
            </a:r>
            <a:endParaRPr lang="ko-KR" altLang="en-US" sz="1200" dirty="0">
              <a:solidFill>
                <a:srgbClr val="3381FF"/>
              </a:solidFill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</p:txBody>
      </p:sp>
      <p:pic>
        <p:nvPicPr>
          <p:cNvPr id="67" name="그래픽 66">
            <a:extLst>
              <a:ext uri="{FF2B5EF4-FFF2-40B4-BE49-F238E27FC236}">
                <a16:creationId xmlns:a16="http://schemas.microsoft.com/office/drawing/2014/main" id="{B416A3A0-B26E-4034-B983-7F5FA913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703695" y="4321175"/>
            <a:ext cx="657225" cy="657225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7EA8249-866B-41FC-BFD1-87FD475765DA}"/>
              </a:ext>
            </a:extLst>
          </p:cNvPr>
          <p:cNvCxnSpPr>
            <a:cxnSpLocks/>
          </p:cNvCxnSpPr>
          <p:nvPr/>
        </p:nvCxnSpPr>
        <p:spPr>
          <a:xfrm rot="5400000">
            <a:off x="6431280" y="4361815"/>
            <a:ext cx="0" cy="575945"/>
          </a:xfrm>
          <a:prstGeom prst="line">
            <a:avLst/>
          </a:prstGeom>
          <a:ln w="40513" cap="rnd">
            <a:solidFill>
              <a:srgbClr val="33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580C47C-6D2A-4BA8-91CB-B5D111CF165C}"/>
              </a:ext>
            </a:extLst>
          </p:cNvPr>
          <p:cNvSpPr>
            <a:spLocks noChangeAspect="1"/>
          </p:cNvSpPr>
          <p:nvPr/>
        </p:nvSpPr>
        <p:spPr>
          <a:xfrm>
            <a:off x="6416675" y="4373880"/>
            <a:ext cx="539750" cy="539750"/>
          </a:xfrm>
          <a:prstGeom prst="ellipse">
            <a:avLst/>
          </a:prstGeom>
          <a:solidFill>
            <a:srgbClr val="57A4FF"/>
          </a:solidFill>
          <a:ln w="38100">
            <a:solidFill>
              <a:srgbClr val="D2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불</a:t>
            </a:r>
            <a:endParaRPr lang="en-US" altLang="ko-KR" sz="2000" dirty="0">
              <a:solidFill>
                <a:schemeClr val="bg1"/>
              </a:solidFill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일치</a:t>
            </a:r>
            <a:endParaRPr lang="ko-KR" altLang="en-US" dirty="0">
              <a:solidFill>
                <a:schemeClr val="bg1"/>
              </a:solidFill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B8E61F-1A84-4133-8040-FD973BE0AB58}"/>
              </a:ext>
            </a:extLst>
          </p:cNvPr>
          <p:cNvSpPr txBox="1"/>
          <p:nvPr/>
        </p:nvSpPr>
        <p:spPr>
          <a:xfrm>
            <a:off x="7301230" y="4445635"/>
            <a:ext cx="12382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B451804-E468-460E-ABB2-F79A34C4CE89}"/>
              </a:ext>
            </a:extLst>
          </p:cNvPr>
          <p:cNvSpPr txBox="1"/>
          <p:nvPr/>
        </p:nvSpPr>
        <p:spPr>
          <a:xfrm>
            <a:off x="10462895" y="3568065"/>
            <a:ext cx="12382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0</a:t>
            </a:r>
            <a:endParaRPr lang="ko-KR" altLang="en-US" dirty="0">
              <a:solidFill>
                <a:schemeClr val="bg1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AD3B1F-741E-42DB-99FD-AA79BFEB25E9}"/>
              </a:ext>
            </a:extLst>
          </p:cNvPr>
          <p:cNvSpPr txBox="1"/>
          <p:nvPr/>
        </p:nvSpPr>
        <p:spPr>
          <a:xfrm>
            <a:off x="10674985" y="2339340"/>
            <a:ext cx="688340" cy="811530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72000" rIns="36000" bIns="0" rtlCol="0">
            <a:spAutoFit/>
          </a:bodyPr>
          <a:lstStyle/>
          <a:p>
            <a:r>
              <a:rPr lang="ko-KR" altLang="en-US" sz="4800" dirty="0">
                <a:latin typeface="DX유니고딕 175" panose="02020600000000000000" pitchFamily="18" charset="-127"/>
                <a:ea typeface="DX유니고딕 175" panose="02020600000000000000" pitchFamily="18" charset="-127"/>
              </a:rPr>
              <a:t>묵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01E31BE-18C0-43FB-B8ED-8AD242A913A0}"/>
              </a:ext>
            </a:extLst>
          </p:cNvPr>
          <p:cNvSpPr/>
          <p:nvPr/>
        </p:nvSpPr>
        <p:spPr>
          <a:xfrm>
            <a:off x="9502140" y="2268220"/>
            <a:ext cx="914400" cy="914400"/>
          </a:xfrm>
          <a:prstGeom prst="ellipse">
            <a:avLst/>
          </a:prstGeom>
          <a:solidFill>
            <a:srgbClr val="D2E3FF"/>
          </a:solidFill>
          <a:ln w="38100">
            <a:solidFill>
              <a:srgbClr val="57A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있음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F08D29-222A-4DA0-93C8-4CD57A0E6079}"/>
              </a:ext>
            </a:extLst>
          </p:cNvPr>
          <p:cNvSpPr/>
          <p:nvPr/>
        </p:nvSpPr>
        <p:spPr>
          <a:xfrm>
            <a:off x="2381250" y="2085340"/>
            <a:ext cx="1832610" cy="721360"/>
          </a:xfrm>
          <a:prstGeom prst="roundRect">
            <a:avLst>
              <a:gd name="adj" fmla="val 18469"/>
            </a:avLst>
          </a:prstGeom>
          <a:solidFill>
            <a:srgbClr val="3381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ko-KR" altLang="en-US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단어</a:t>
            </a:r>
            <a:r>
              <a:rPr lang="en-US" altLang="ko-KR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/</a:t>
            </a:r>
            <a:r>
              <a:rPr lang="ko-KR" altLang="en-US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세종태그</a:t>
            </a:r>
            <a:endParaRPr lang="en-US" altLang="ko-KR" dirty="0">
              <a:latin typeface="210 공중전화 R" panose="02020603020101020101" pitchFamily="18" charset="-127"/>
              <a:ea typeface="210 공중전화 R" panose="02020603020101020101" pitchFamily="18" charset="-127"/>
            </a:endParaRPr>
          </a:p>
          <a:p>
            <a:pPr algn="ctr"/>
            <a:r>
              <a:rPr lang="ko-KR" altLang="en-US" dirty="0">
                <a:latin typeface="210 공중전화 R" panose="02020603020101020101" pitchFamily="18" charset="-127"/>
                <a:ea typeface="210 공중전화 R" panose="02020603020101020101" pitchFamily="18" charset="-127"/>
              </a:rPr>
              <a:t>둘 다 같을 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62546F-77FB-4AC4-90CA-DC87DE2D11CD}"/>
              </a:ext>
            </a:extLst>
          </p:cNvPr>
          <p:cNvSpPr/>
          <p:nvPr/>
        </p:nvSpPr>
        <p:spPr>
          <a:xfrm>
            <a:off x="4871085" y="1932305"/>
            <a:ext cx="1238250" cy="10274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3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54000" rIns="1800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어깨번호</a:t>
            </a:r>
            <a:endParaRPr lang="en-US" altLang="ko-KR" sz="2400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4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확인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D6C7943-DA02-420D-AA13-D86DD3F6EC9F}"/>
              </a:ext>
            </a:extLst>
          </p:cNvPr>
          <p:cNvSpPr/>
          <p:nvPr/>
        </p:nvSpPr>
        <p:spPr>
          <a:xfrm>
            <a:off x="6737985" y="1475105"/>
            <a:ext cx="914400" cy="914400"/>
          </a:xfrm>
          <a:prstGeom prst="ellipse">
            <a:avLst/>
          </a:prstGeom>
          <a:solidFill>
            <a:srgbClr val="D2E3FF"/>
          </a:solidFill>
          <a:ln w="38100">
            <a:solidFill>
              <a:srgbClr val="57A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000" dirty="0">
                <a:solidFill>
                  <a:srgbClr val="3381FF"/>
                </a:solidFill>
                <a:latin typeface="210 공중전화 B" panose="02020603020101020101" pitchFamily="18" charset="-127"/>
                <a:ea typeface="210 공중전화 B" panose="02020603020101020101" pitchFamily="18" charset="-127"/>
              </a:rPr>
              <a:t>일치</a:t>
            </a:r>
            <a:endParaRPr lang="ko-KR" altLang="en-US" dirty="0">
              <a:solidFill>
                <a:srgbClr val="3381FF"/>
              </a:solidFill>
              <a:latin typeface="210 공중전화 B" panose="02020603020101020101" pitchFamily="18" charset="-127"/>
              <a:ea typeface="210 공중전화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655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0; 0.2000,0.5000; 0.8000,0.5000; 1,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0; 0.2000,0.5000; 0.8000,0.5000; 1,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0; 0.2000,0.5000; 0.8000,0.5000; 1,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0; 0.2000,0.5000; 0.8000,0.5000; 1,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0; 0.2000,0.5000; 0.8000,0.5000; 1,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0; 0.2000,0.5000; 0.8000,0.5000; 1,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0; 0.2000,0.5000; 0.8000,0.5000; 1,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0; 0.2000,0.5000; 0.8000,0.5000; 1,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0; 0.2000,0.5000; 0.8000,0.5000; 1,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0; 0.2000,0.5000; 0.8000,0.5000; 1,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0; 0.2000,0.5000; 0.8000,0.5000; 1,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0; 0.2000,0.5000; 0.8000,0.5000; 1,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74" grpId="0" animBg="1"/>
      <p:bldP spid="75" grpId="0" animBg="1"/>
      <p:bldP spid="76" grpId="0" animBg="1"/>
      <p:bldP spid="10" grpId="0" animBg="1"/>
      <p:bldP spid="10" grpId="1" animBg="1"/>
      <p:bldP spid="77" grpId="0" animBg="1"/>
      <p:bldP spid="36" grpId="0" animBg="1"/>
      <p:bldP spid="37" grpId="0" animBg="1"/>
      <p:bldP spid="40" grpId="0" animBg="1"/>
      <p:bldP spid="4" grpId="0" animBg="1"/>
      <p:bldP spid="51" grpId="0" animBg="1"/>
      <p:bldP spid="52" grpId="0" animBg="1"/>
      <p:bldP spid="57" grpId="0" animBg="1"/>
      <p:bldP spid="58" grpId="0" animBg="1"/>
      <p:bldP spid="72" grpId="0" animBg="1"/>
      <p:bldP spid="55" grpId="0" animBg="1"/>
      <p:bldP spid="55" grpId="1" animBg="1"/>
      <p:bldP spid="13" grpId="0" animBg="1"/>
      <p:bldP spid="13" grpId="1" animBg="1"/>
      <p:bldP spid="19" grpId="0" animBg="1"/>
      <p:bldP spid="19" grpId="1" animBg="1"/>
      <p:bldP spid="43" grpId="0" animBg="1"/>
      <p:bldP spid="43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265</Paragraphs>
  <Words>599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서정민</dc:creator>
  <cp:lastModifiedBy>양주이</cp:lastModifiedBy>
  <dc:title>PowerPoint 프레젠테이션</dc:title>
  <cp:version>9.102.64.42668</cp:version>
  <dcterms:modified xsi:type="dcterms:W3CDTF">2021-06-08T13:59:33Z</dcterms:modified>
</cp:coreProperties>
</file>